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87425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82A8-8F18-4B2A-88C1-4A658DAC318F}" type="datetimeFigureOut">
              <a:rPr lang="sr-Latn-CS" smtClean="0"/>
              <a:pPr/>
              <a:t>16.8.2015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1E76-ECBF-4483-9AAE-952F998598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82A8-8F18-4B2A-88C1-4A658DAC318F}" type="datetimeFigureOut">
              <a:rPr lang="sr-Latn-CS" smtClean="0"/>
              <a:pPr/>
              <a:t>16.8.2015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1E76-ECBF-4483-9AAE-952F998598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82A8-8F18-4B2A-88C1-4A658DAC318F}" type="datetimeFigureOut">
              <a:rPr lang="sr-Latn-CS" smtClean="0"/>
              <a:pPr/>
              <a:t>16.8.2015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1E76-ECBF-4483-9AAE-952F998598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82A8-8F18-4B2A-88C1-4A658DAC318F}" type="datetimeFigureOut">
              <a:rPr lang="sr-Latn-CS" smtClean="0"/>
              <a:pPr/>
              <a:t>16.8.2015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1E76-ECBF-4483-9AAE-952F998598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82A8-8F18-4B2A-88C1-4A658DAC318F}" type="datetimeFigureOut">
              <a:rPr lang="sr-Latn-CS" smtClean="0"/>
              <a:pPr/>
              <a:t>16.8.2015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1E76-ECBF-4483-9AAE-952F998598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82A8-8F18-4B2A-88C1-4A658DAC318F}" type="datetimeFigureOut">
              <a:rPr lang="sr-Latn-CS" smtClean="0"/>
              <a:pPr/>
              <a:t>16.8.2015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1E76-ECBF-4483-9AAE-952F998598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82A8-8F18-4B2A-88C1-4A658DAC318F}" type="datetimeFigureOut">
              <a:rPr lang="sr-Latn-CS" smtClean="0"/>
              <a:pPr/>
              <a:t>16.8.2015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1E76-ECBF-4483-9AAE-952F998598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82A8-8F18-4B2A-88C1-4A658DAC318F}" type="datetimeFigureOut">
              <a:rPr lang="sr-Latn-CS" smtClean="0"/>
              <a:pPr/>
              <a:t>16.8.2015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1E76-ECBF-4483-9AAE-952F998598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82A8-8F18-4B2A-88C1-4A658DAC318F}" type="datetimeFigureOut">
              <a:rPr lang="sr-Latn-CS" smtClean="0"/>
              <a:pPr/>
              <a:t>16.8.2015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1E76-ECBF-4483-9AAE-952F998598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82A8-8F18-4B2A-88C1-4A658DAC318F}" type="datetimeFigureOut">
              <a:rPr lang="sr-Latn-CS" smtClean="0"/>
              <a:pPr/>
              <a:t>16.8.2015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1E76-ECBF-4483-9AAE-952F998598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82A8-8F18-4B2A-88C1-4A658DAC318F}" type="datetimeFigureOut">
              <a:rPr lang="sr-Latn-CS" smtClean="0"/>
              <a:pPr/>
              <a:t>16.8.2015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F1E76-ECBF-4483-9AAE-952F998598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82A8-8F18-4B2A-88C1-4A658DAC318F}" type="datetimeFigureOut">
              <a:rPr lang="sr-Latn-CS" smtClean="0"/>
              <a:pPr/>
              <a:t>16.8.2015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F1E76-ECBF-4483-9AAE-952F9985986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3429000"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Proljeće</a:t>
                      </a:r>
                      <a:b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</a:br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/>
                      </a:r>
                      <a:b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</a:br>
                      <a:endParaRPr lang="hr-HR" dirty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Ljeto</a:t>
                      </a:r>
                      <a:endParaRPr lang="hr-HR" dirty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Jesen</a:t>
                      </a:r>
                      <a:endParaRPr lang="hr-HR" dirty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Zima</a:t>
                      </a:r>
                      <a:endParaRPr lang="hr-HR" dirty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jux\AppData\Local\Microsoft\Windows\Temporary Internet Files\Content.IE5\FHD5OFZD\plant[1]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42852"/>
            <a:ext cx="1516380" cy="1927860"/>
          </a:xfrm>
          <a:prstGeom prst="rect">
            <a:avLst/>
          </a:prstGeom>
          <a:noFill/>
        </p:spPr>
      </p:pic>
      <p:pic>
        <p:nvPicPr>
          <p:cNvPr id="7" name="Picture 2" descr="C:\Users\jux\AppData\Local\Microsoft\Windows\Temporary Internet Files\Content.IE5\FHD5OFZD\plant[1]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142852"/>
            <a:ext cx="1516380" cy="1927860"/>
          </a:xfrm>
          <a:prstGeom prst="rect">
            <a:avLst/>
          </a:prstGeom>
          <a:noFill/>
        </p:spPr>
      </p:pic>
      <p:pic>
        <p:nvPicPr>
          <p:cNvPr id="8" name="Picture 2" descr="C:\Users\jux\AppData\Local\Microsoft\Windows\Temporary Internet Files\Content.IE5\FHD5OFZD\plant[1]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571876"/>
            <a:ext cx="1516380" cy="1927860"/>
          </a:xfrm>
          <a:prstGeom prst="rect">
            <a:avLst/>
          </a:prstGeom>
          <a:noFill/>
        </p:spPr>
      </p:pic>
      <p:pic>
        <p:nvPicPr>
          <p:cNvPr id="9" name="Picture 2" descr="C:\Users\jux\AppData\Local\Microsoft\Windows\Temporary Internet Files\Content.IE5\FHD5OFZD\plant[1]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3571876"/>
            <a:ext cx="1516380" cy="1927860"/>
          </a:xfrm>
          <a:prstGeom prst="rect">
            <a:avLst/>
          </a:prstGeom>
          <a:noFill/>
        </p:spPr>
      </p:pic>
      <p:grpSp>
        <p:nvGrpSpPr>
          <p:cNvPr id="21" name="Group 20"/>
          <p:cNvGrpSpPr/>
          <p:nvPr/>
        </p:nvGrpSpPr>
        <p:grpSpPr>
          <a:xfrm>
            <a:off x="142844" y="357166"/>
            <a:ext cx="4357718" cy="3000396"/>
            <a:chOff x="142844" y="428604"/>
            <a:chExt cx="4357718" cy="3000396"/>
          </a:xfrm>
        </p:grpSpPr>
        <p:pic>
          <p:nvPicPr>
            <p:cNvPr id="11" name="Picture 10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428604"/>
              <a:ext cx="2928926" cy="428628"/>
            </a:xfrm>
            <a:prstGeom prst="rect">
              <a:avLst/>
            </a:prstGeom>
          </p:spPr>
        </p:pic>
        <p:pic>
          <p:nvPicPr>
            <p:cNvPr id="15" name="Picture 14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857232"/>
              <a:ext cx="2928926" cy="428628"/>
            </a:xfrm>
            <a:prstGeom prst="rect">
              <a:avLst/>
            </a:prstGeom>
          </p:spPr>
        </p:pic>
        <p:pic>
          <p:nvPicPr>
            <p:cNvPr id="16" name="Picture 15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1285860"/>
              <a:ext cx="2928926" cy="428628"/>
            </a:xfrm>
            <a:prstGeom prst="rect">
              <a:avLst/>
            </a:prstGeom>
          </p:spPr>
        </p:pic>
        <p:pic>
          <p:nvPicPr>
            <p:cNvPr id="17" name="Picture 16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1714488"/>
              <a:ext cx="2928926" cy="428628"/>
            </a:xfrm>
            <a:prstGeom prst="rect">
              <a:avLst/>
            </a:prstGeom>
          </p:spPr>
        </p:pic>
        <p:pic>
          <p:nvPicPr>
            <p:cNvPr id="18" name="Picture 17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2143116"/>
              <a:ext cx="4357718" cy="428628"/>
            </a:xfrm>
            <a:prstGeom prst="rect">
              <a:avLst/>
            </a:prstGeom>
          </p:spPr>
        </p:pic>
        <p:pic>
          <p:nvPicPr>
            <p:cNvPr id="19" name="Picture 18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2571744"/>
              <a:ext cx="4357718" cy="428628"/>
            </a:xfrm>
            <a:prstGeom prst="rect">
              <a:avLst/>
            </a:prstGeom>
          </p:spPr>
        </p:pic>
        <p:pic>
          <p:nvPicPr>
            <p:cNvPr id="20" name="Picture 19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3000372"/>
              <a:ext cx="4357718" cy="428628"/>
            </a:xfrm>
            <a:prstGeom prst="rect">
              <a:avLst/>
            </a:prstGeom>
          </p:spPr>
        </p:pic>
      </p:grpSp>
      <p:grpSp>
        <p:nvGrpSpPr>
          <p:cNvPr id="22" name="Group 21"/>
          <p:cNvGrpSpPr/>
          <p:nvPr/>
        </p:nvGrpSpPr>
        <p:grpSpPr>
          <a:xfrm>
            <a:off x="4643438" y="357166"/>
            <a:ext cx="4357718" cy="3000396"/>
            <a:chOff x="142844" y="428604"/>
            <a:chExt cx="4357718" cy="3000396"/>
          </a:xfrm>
        </p:grpSpPr>
        <p:pic>
          <p:nvPicPr>
            <p:cNvPr id="23" name="Picture 22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428604"/>
              <a:ext cx="2928926" cy="428628"/>
            </a:xfrm>
            <a:prstGeom prst="rect">
              <a:avLst/>
            </a:prstGeom>
          </p:spPr>
        </p:pic>
        <p:pic>
          <p:nvPicPr>
            <p:cNvPr id="24" name="Picture 23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857232"/>
              <a:ext cx="2928926" cy="428628"/>
            </a:xfrm>
            <a:prstGeom prst="rect">
              <a:avLst/>
            </a:prstGeom>
          </p:spPr>
        </p:pic>
        <p:pic>
          <p:nvPicPr>
            <p:cNvPr id="25" name="Picture 24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1285860"/>
              <a:ext cx="2928926" cy="428628"/>
            </a:xfrm>
            <a:prstGeom prst="rect">
              <a:avLst/>
            </a:prstGeom>
          </p:spPr>
        </p:pic>
        <p:pic>
          <p:nvPicPr>
            <p:cNvPr id="26" name="Picture 25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1714488"/>
              <a:ext cx="2928926" cy="428628"/>
            </a:xfrm>
            <a:prstGeom prst="rect">
              <a:avLst/>
            </a:prstGeom>
          </p:spPr>
        </p:pic>
        <p:pic>
          <p:nvPicPr>
            <p:cNvPr id="27" name="Picture 26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2143116"/>
              <a:ext cx="4357718" cy="428628"/>
            </a:xfrm>
            <a:prstGeom prst="rect">
              <a:avLst/>
            </a:prstGeom>
          </p:spPr>
        </p:pic>
        <p:pic>
          <p:nvPicPr>
            <p:cNvPr id="28" name="Picture 27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2571744"/>
              <a:ext cx="4357718" cy="428628"/>
            </a:xfrm>
            <a:prstGeom prst="rect">
              <a:avLst/>
            </a:prstGeom>
          </p:spPr>
        </p:pic>
        <p:pic>
          <p:nvPicPr>
            <p:cNvPr id="29" name="Picture 28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3000372"/>
              <a:ext cx="4357718" cy="428628"/>
            </a:xfrm>
            <a:prstGeom prst="rect">
              <a:avLst/>
            </a:prstGeom>
          </p:spPr>
        </p:pic>
      </p:grpSp>
      <p:grpSp>
        <p:nvGrpSpPr>
          <p:cNvPr id="30" name="Group 29"/>
          <p:cNvGrpSpPr/>
          <p:nvPr/>
        </p:nvGrpSpPr>
        <p:grpSpPr>
          <a:xfrm>
            <a:off x="142844" y="3714752"/>
            <a:ext cx="4357718" cy="3000396"/>
            <a:chOff x="142844" y="428604"/>
            <a:chExt cx="4357718" cy="3000396"/>
          </a:xfrm>
        </p:grpSpPr>
        <p:pic>
          <p:nvPicPr>
            <p:cNvPr id="31" name="Picture 30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428604"/>
              <a:ext cx="2928926" cy="428628"/>
            </a:xfrm>
            <a:prstGeom prst="rect">
              <a:avLst/>
            </a:prstGeom>
          </p:spPr>
        </p:pic>
        <p:pic>
          <p:nvPicPr>
            <p:cNvPr id="32" name="Picture 31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857232"/>
              <a:ext cx="2928926" cy="428628"/>
            </a:xfrm>
            <a:prstGeom prst="rect">
              <a:avLst/>
            </a:prstGeom>
          </p:spPr>
        </p:pic>
        <p:pic>
          <p:nvPicPr>
            <p:cNvPr id="33" name="Picture 32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1285860"/>
              <a:ext cx="2928926" cy="428628"/>
            </a:xfrm>
            <a:prstGeom prst="rect">
              <a:avLst/>
            </a:prstGeom>
          </p:spPr>
        </p:pic>
        <p:pic>
          <p:nvPicPr>
            <p:cNvPr id="34" name="Picture 33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1714488"/>
              <a:ext cx="2928926" cy="428628"/>
            </a:xfrm>
            <a:prstGeom prst="rect">
              <a:avLst/>
            </a:prstGeom>
          </p:spPr>
        </p:pic>
        <p:pic>
          <p:nvPicPr>
            <p:cNvPr id="35" name="Picture 34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2143116"/>
              <a:ext cx="4357718" cy="428628"/>
            </a:xfrm>
            <a:prstGeom prst="rect">
              <a:avLst/>
            </a:prstGeom>
          </p:spPr>
        </p:pic>
        <p:pic>
          <p:nvPicPr>
            <p:cNvPr id="36" name="Picture 35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2571744"/>
              <a:ext cx="4357718" cy="428628"/>
            </a:xfrm>
            <a:prstGeom prst="rect">
              <a:avLst/>
            </a:prstGeom>
          </p:spPr>
        </p:pic>
        <p:pic>
          <p:nvPicPr>
            <p:cNvPr id="37" name="Picture 36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3000372"/>
              <a:ext cx="4357718" cy="428628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4643438" y="3714752"/>
            <a:ext cx="4357718" cy="3000396"/>
            <a:chOff x="142844" y="428604"/>
            <a:chExt cx="4357718" cy="3000396"/>
          </a:xfrm>
        </p:grpSpPr>
        <p:pic>
          <p:nvPicPr>
            <p:cNvPr id="39" name="Picture 38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428604"/>
              <a:ext cx="2928926" cy="428628"/>
            </a:xfrm>
            <a:prstGeom prst="rect">
              <a:avLst/>
            </a:prstGeom>
          </p:spPr>
        </p:pic>
        <p:pic>
          <p:nvPicPr>
            <p:cNvPr id="40" name="Picture 39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857232"/>
              <a:ext cx="2928926" cy="428628"/>
            </a:xfrm>
            <a:prstGeom prst="rect">
              <a:avLst/>
            </a:prstGeom>
          </p:spPr>
        </p:pic>
        <p:pic>
          <p:nvPicPr>
            <p:cNvPr id="41" name="Picture 40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1285860"/>
              <a:ext cx="2928926" cy="428628"/>
            </a:xfrm>
            <a:prstGeom prst="rect">
              <a:avLst/>
            </a:prstGeom>
          </p:spPr>
        </p:pic>
        <p:pic>
          <p:nvPicPr>
            <p:cNvPr id="42" name="Picture 41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1714488"/>
              <a:ext cx="2928926" cy="428628"/>
            </a:xfrm>
            <a:prstGeom prst="rect">
              <a:avLst/>
            </a:prstGeom>
          </p:spPr>
        </p:pic>
        <p:pic>
          <p:nvPicPr>
            <p:cNvPr id="43" name="Picture 42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2143116"/>
              <a:ext cx="4357718" cy="428628"/>
            </a:xfrm>
            <a:prstGeom prst="rect">
              <a:avLst/>
            </a:prstGeom>
          </p:spPr>
        </p:pic>
        <p:pic>
          <p:nvPicPr>
            <p:cNvPr id="44" name="Picture 43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2571744"/>
              <a:ext cx="4357718" cy="428628"/>
            </a:xfrm>
            <a:prstGeom prst="rect">
              <a:avLst/>
            </a:prstGeom>
          </p:spPr>
        </p:pic>
        <p:pic>
          <p:nvPicPr>
            <p:cNvPr id="45" name="Picture 44" descr="crtovlj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844" y="3000372"/>
              <a:ext cx="4357718" cy="42862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643834" y="0"/>
            <a:ext cx="1670106" cy="1609330"/>
            <a:chOff x="3071802" y="0"/>
            <a:chExt cx="1670106" cy="1609330"/>
          </a:xfrm>
        </p:grpSpPr>
        <p:pic>
          <p:nvPicPr>
            <p:cNvPr id="8" name="Picture 3" descr="C:\Users\jux\AppData\Local\Microsoft\Windows\Temporary Internet Files\Content.IE5\FHD5OFZD\geographicvariat00hall_0016c2[1]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3071802" y="428604"/>
              <a:ext cx="1670106" cy="1180726"/>
            </a:xfrm>
            <a:prstGeom prst="rect">
              <a:avLst/>
            </a:prstGeom>
            <a:noFill/>
          </p:spPr>
        </p:pic>
        <p:pic>
          <p:nvPicPr>
            <p:cNvPr id="9" name="Picture 2" descr="C:\Users\jux\AppData\Local\Microsoft\Windows\Temporary Internet Files\Content.IE5\W6Q6AMCO\bird-1371137147eeB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14744" y="0"/>
              <a:ext cx="767575" cy="508119"/>
            </a:xfrm>
            <a:prstGeom prst="rect">
              <a:avLst/>
            </a:prstGeom>
            <a:noFill/>
          </p:spPr>
        </p:pic>
      </p:grpSp>
      <p:grpSp>
        <p:nvGrpSpPr>
          <p:cNvPr id="13" name="Group 12"/>
          <p:cNvGrpSpPr/>
          <p:nvPr/>
        </p:nvGrpSpPr>
        <p:grpSpPr>
          <a:xfrm>
            <a:off x="7643834" y="3429000"/>
            <a:ext cx="1670106" cy="1609330"/>
            <a:chOff x="3071802" y="0"/>
            <a:chExt cx="1670106" cy="1609330"/>
          </a:xfrm>
        </p:grpSpPr>
        <p:pic>
          <p:nvPicPr>
            <p:cNvPr id="14" name="Picture 3" descr="C:\Users\jux\AppData\Local\Microsoft\Windows\Temporary Internet Files\Content.IE5\FHD5OFZD\geographicvariat00hall_0016c2[1]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3071802" y="428604"/>
              <a:ext cx="1670106" cy="1180726"/>
            </a:xfrm>
            <a:prstGeom prst="rect">
              <a:avLst/>
            </a:prstGeom>
            <a:noFill/>
          </p:spPr>
        </p:pic>
        <p:pic>
          <p:nvPicPr>
            <p:cNvPr id="15" name="Picture 2" descr="C:\Users\jux\AppData\Local\Microsoft\Windows\Temporary Internet Files\Content.IE5\W6Q6AMCO\bird-1371137147eeB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14744" y="0"/>
              <a:ext cx="767575" cy="508119"/>
            </a:xfrm>
            <a:prstGeom prst="rect">
              <a:avLst/>
            </a:prstGeom>
            <a:noFill/>
          </p:spPr>
        </p:pic>
      </p:grpSp>
      <p:grpSp>
        <p:nvGrpSpPr>
          <p:cNvPr id="10" name="Group 9"/>
          <p:cNvGrpSpPr/>
          <p:nvPr/>
        </p:nvGrpSpPr>
        <p:grpSpPr>
          <a:xfrm>
            <a:off x="3000364" y="3429000"/>
            <a:ext cx="1670106" cy="1609330"/>
            <a:chOff x="3071802" y="0"/>
            <a:chExt cx="1670106" cy="1609330"/>
          </a:xfrm>
        </p:grpSpPr>
        <p:pic>
          <p:nvPicPr>
            <p:cNvPr id="11" name="Picture 3" descr="C:\Users\jux\AppData\Local\Microsoft\Windows\Temporary Internet Files\Content.IE5\FHD5OFZD\geographicvariat00hall_0016c2[1]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3071802" y="428604"/>
              <a:ext cx="1670106" cy="1180726"/>
            </a:xfrm>
            <a:prstGeom prst="rect">
              <a:avLst/>
            </a:prstGeom>
            <a:noFill/>
          </p:spPr>
        </p:pic>
        <p:pic>
          <p:nvPicPr>
            <p:cNvPr id="12" name="Picture 2" descr="C:\Users\jux\AppData\Local\Microsoft\Windows\Temporary Internet Files\Content.IE5\W6Q6AMCO\bird-1371137147eeB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14744" y="0"/>
              <a:ext cx="767575" cy="508119"/>
            </a:xfrm>
            <a:prstGeom prst="rect">
              <a:avLst/>
            </a:prstGeom>
            <a:noFill/>
          </p:spPr>
        </p:pic>
      </p:grpSp>
      <p:grpSp>
        <p:nvGrpSpPr>
          <p:cNvPr id="6" name="Group 5"/>
          <p:cNvGrpSpPr/>
          <p:nvPr/>
        </p:nvGrpSpPr>
        <p:grpSpPr>
          <a:xfrm>
            <a:off x="3000364" y="0"/>
            <a:ext cx="1670106" cy="1609330"/>
            <a:chOff x="3071802" y="0"/>
            <a:chExt cx="1670106" cy="1609330"/>
          </a:xfrm>
        </p:grpSpPr>
        <p:pic>
          <p:nvPicPr>
            <p:cNvPr id="2051" name="Picture 3" descr="C:\Users\jux\AppData\Local\Microsoft\Windows\Temporary Internet Files\Content.IE5\FHD5OFZD\geographicvariat00hall_0016c2[1]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3071802" y="428604"/>
              <a:ext cx="1670106" cy="1180726"/>
            </a:xfrm>
            <a:prstGeom prst="rect">
              <a:avLst/>
            </a:prstGeom>
            <a:noFill/>
          </p:spPr>
        </p:pic>
        <p:pic>
          <p:nvPicPr>
            <p:cNvPr id="2050" name="Picture 2" descr="C:\Users\jux\AppData\Local\Microsoft\Windows\Temporary Internet Files\Content.IE5\W6Q6AMCO\bird-1371137147eeB[1]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14744" y="0"/>
              <a:ext cx="767575" cy="508119"/>
            </a:xfrm>
            <a:prstGeom prst="rect">
              <a:avLst/>
            </a:prstGeom>
            <a:noFill/>
          </p:spPr>
        </p:pic>
      </p:grp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3429000"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Proljeće</a:t>
                      </a:r>
                      <a:endParaRPr lang="hr-HR" dirty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Ljeto</a:t>
                      </a:r>
                      <a:endParaRPr lang="hr-HR" dirty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Jesen</a:t>
                      </a:r>
                      <a:endParaRPr lang="hr-HR" dirty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Zima</a:t>
                      </a:r>
                      <a:endParaRPr lang="hr-HR" dirty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142844" y="357166"/>
            <a:ext cx="4357718" cy="3000396"/>
            <a:chOff x="142844" y="428604"/>
            <a:chExt cx="4357718" cy="3000396"/>
          </a:xfrm>
        </p:grpSpPr>
        <p:pic>
          <p:nvPicPr>
            <p:cNvPr id="17" name="Picture 16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428604"/>
              <a:ext cx="2928926" cy="428628"/>
            </a:xfrm>
            <a:prstGeom prst="rect">
              <a:avLst/>
            </a:prstGeom>
          </p:spPr>
        </p:pic>
        <p:pic>
          <p:nvPicPr>
            <p:cNvPr id="18" name="Picture 17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857232"/>
              <a:ext cx="2928926" cy="428628"/>
            </a:xfrm>
            <a:prstGeom prst="rect">
              <a:avLst/>
            </a:prstGeom>
          </p:spPr>
        </p:pic>
        <p:pic>
          <p:nvPicPr>
            <p:cNvPr id="19" name="Picture 18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1285860"/>
              <a:ext cx="2928926" cy="428628"/>
            </a:xfrm>
            <a:prstGeom prst="rect">
              <a:avLst/>
            </a:prstGeom>
          </p:spPr>
        </p:pic>
        <p:pic>
          <p:nvPicPr>
            <p:cNvPr id="20" name="Picture 19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1714488"/>
              <a:ext cx="2928926" cy="428628"/>
            </a:xfrm>
            <a:prstGeom prst="rect">
              <a:avLst/>
            </a:prstGeom>
          </p:spPr>
        </p:pic>
        <p:pic>
          <p:nvPicPr>
            <p:cNvPr id="21" name="Picture 20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2143116"/>
              <a:ext cx="4357718" cy="428628"/>
            </a:xfrm>
            <a:prstGeom prst="rect">
              <a:avLst/>
            </a:prstGeom>
          </p:spPr>
        </p:pic>
        <p:pic>
          <p:nvPicPr>
            <p:cNvPr id="22" name="Picture 21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2571744"/>
              <a:ext cx="4357718" cy="428628"/>
            </a:xfrm>
            <a:prstGeom prst="rect">
              <a:avLst/>
            </a:prstGeom>
          </p:spPr>
        </p:pic>
        <p:pic>
          <p:nvPicPr>
            <p:cNvPr id="23" name="Picture 22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3000372"/>
              <a:ext cx="4357718" cy="428628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4643438" y="357166"/>
            <a:ext cx="4357718" cy="3000396"/>
            <a:chOff x="142844" y="428604"/>
            <a:chExt cx="4357718" cy="3000396"/>
          </a:xfrm>
        </p:grpSpPr>
        <p:pic>
          <p:nvPicPr>
            <p:cNvPr id="25" name="Picture 24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428604"/>
              <a:ext cx="2928926" cy="428628"/>
            </a:xfrm>
            <a:prstGeom prst="rect">
              <a:avLst/>
            </a:prstGeom>
          </p:spPr>
        </p:pic>
        <p:pic>
          <p:nvPicPr>
            <p:cNvPr id="26" name="Picture 25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857232"/>
              <a:ext cx="2928926" cy="428628"/>
            </a:xfrm>
            <a:prstGeom prst="rect">
              <a:avLst/>
            </a:prstGeom>
          </p:spPr>
        </p:pic>
        <p:pic>
          <p:nvPicPr>
            <p:cNvPr id="27" name="Picture 26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1285860"/>
              <a:ext cx="2928926" cy="428628"/>
            </a:xfrm>
            <a:prstGeom prst="rect">
              <a:avLst/>
            </a:prstGeom>
          </p:spPr>
        </p:pic>
        <p:pic>
          <p:nvPicPr>
            <p:cNvPr id="28" name="Picture 27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1714488"/>
              <a:ext cx="2928926" cy="428628"/>
            </a:xfrm>
            <a:prstGeom prst="rect">
              <a:avLst/>
            </a:prstGeom>
          </p:spPr>
        </p:pic>
        <p:pic>
          <p:nvPicPr>
            <p:cNvPr id="29" name="Picture 28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2143116"/>
              <a:ext cx="4357718" cy="428628"/>
            </a:xfrm>
            <a:prstGeom prst="rect">
              <a:avLst/>
            </a:prstGeom>
          </p:spPr>
        </p:pic>
        <p:pic>
          <p:nvPicPr>
            <p:cNvPr id="30" name="Picture 29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2571744"/>
              <a:ext cx="4357718" cy="428628"/>
            </a:xfrm>
            <a:prstGeom prst="rect">
              <a:avLst/>
            </a:prstGeom>
          </p:spPr>
        </p:pic>
        <p:pic>
          <p:nvPicPr>
            <p:cNvPr id="31" name="Picture 30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3000372"/>
              <a:ext cx="4357718" cy="428628"/>
            </a:xfrm>
            <a:prstGeom prst="rect">
              <a:avLst/>
            </a:prstGeom>
          </p:spPr>
        </p:pic>
      </p:grpSp>
      <p:grpSp>
        <p:nvGrpSpPr>
          <p:cNvPr id="32" name="Group 31"/>
          <p:cNvGrpSpPr/>
          <p:nvPr/>
        </p:nvGrpSpPr>
        <p:grpSpPr>
          <a:xfrm>
            <a:off x="142844" y="3714752"/>
            <a:ext cx="4357718" cy="3000396"/>
            <a:chOff x="142844" y="428604"/>
            <a:chExt cx="4357718" cy="3000396"/>
          </a:xfrm>
        </p:grpSpPr>
        <p:pic>
          <p:nvPicPr>
            <p:cNvPr id="33" name="Picture 32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428604"/>
              <a:ext cx="2928926" cy="428628"/>
            </a:xfrm>
            <a:prstGeom prst="rect">
              <a:avLst/>
            </a:prstGeom>
          </p:spPr>
        </p:pic>
        <p:pic>
          <p:nvPicPr>
            <p:cNvPr id="34" name="Picture 33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857232"/>
              <a:ext cx="2928926" cy="428628"/>
            </a:xfrm>
            <a:prstGeom prst="rect">
              <a:avLst/>
            </a:prstGeom>
          </p:spPr>
        </p:pic>
        <p:pic>
          <p:nvPicPr>
            <p:cNvPr id="35" name="Picture 34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1285860"/>
              <a:ext cx="2928926" cy="428628"/>
            </a:xfrm>
            <a:prstGeom prst="rect">
              <a:avLst/>
            </a:prstGeom>
          </p:spPr>
        </p:pic>
        <p:pic>
          <p:nvPicPr>
            <p:cNvPr id="36" name="Picture 35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1714488"/>
              <a:ext cx="2928926" cy="428628"/>
            </a:xfrm>
            <a:prstGeom prst="rect">
              <a:avLst/>
            </a:prstGeom>
          </p:spPr>
        </p:pic>
        <p:pic>
          <p:nvPicPr>
            <p:cNvPr id="37" name="Picture 36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2143116"/>
              <a:ext cx="4357718" cy="428628"/>
            </a:xfrm>
            <a:prstGeom prst="rect">
              <a:avLst/>
            </a:prstGeom>
          </p:spPr>
        </p:pic>
        <p:pic>
          <p:nvPicPr>
            <p:cNvPr id="38" name="Picture 37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2571744"/>
              <a:ext cx="4357718" cy="428628"/>
            </a:xfrm>
            <a:prstGeom prst="rect">
              <a:avLst/>
            </a:prstGeom>
          </p:spPr>
        </p:pic>
        <p:pic>
          <p:nvPicPr>
            <p:cNvPr id="39" name="Picture 38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3000372"/>
              <a:ext cx="4357718" cy="428628"/>
            </a:xfrm>
            <a:prstGeom prst="rect">
              <a:avLst/>
            </a:prstGeom>
          </p:spPr>
        </p:pic>
      </p:grpSp>
      <p:grpSp>
        <p:nvGrpSpPr>
          <p:cNvPr id="40" name="Group 39"/>
          <p:cNvGrpSpPr/>
          <p:nvPr/>
        </p:nvGrpSpPr>
        <p:grpSpPr>
          <a:xfrm>
            <a:off x="4643438" y="3714752"/>
            <a:ext cx="4357718" cy="3000396"/>
            <a:chOff x="142844" y="428604"/>
            <a:chExt cx="4357718" cy="3000396"/>
          </a:xfrm>
        </p:grpSpPr>
        <p:pic>
          <p:nvPicPr>
            <p:cNvPr id="41" name="Picture 40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428604"/>
              <a:ext cx="2928926" cy="428628"/>
            </a:xfrm>
            <a:prstGeom prst="rect">
              <a:avLst/>
            </a:prstGeom>
          </p:spPr>
        </p:pic>
        <p:pic>
          <p:nvPicPr>
            <p:cNvPr id="42" name="Picture 41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857232"/>
              <a:ext cx="2928926" cy="428628"/>
            </a:xfrm>
            <a:prstGeom prst="rect">
              <a:avLst/>
            </a:prstGeom>
          </p:spPr>
        </p:pic>
        <p:pic>
          <p:nvPicPr>
            <p:cNvPr id="43" name="Picture 42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1285860"/>
              <a:ext cx="2928926" cy="428628"/>
            </a:xfrm>
            <a:prstGeom prst="rect">
              <a:avLst/>
            </a:prstGeom>
          </p:spPr>
        </p:pic>
        <p:pic>
          <p:nvPicPr>
            <p:cNvPr id="44" name="Picture 43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1714488"/>
              <a:ext cx="2928926" cy="428628"/>
            </a:xfrm>
            <a:prstGeom prst="rect">
              <a:avLst/>
            </a:prstGeom>
          </p:spPr>
        </p:pic>
        <p:pic>
          <p:nvPicPr>
            <p:cNvPr id="45" name="Picture 44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2143116"/>
              <a:ext cx="4357718" cy="428628"/>
            </a:xfrm>
            <a:prstGeom prst="rect">
              <a:avLst/>
            </a:prstGeom>
          </p:spPr>
        </p:pic>
        <p:pic>
          <p:nvPicPr>
            <p:cNvPr id="46" name="Picture 45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2571744"/>
              <a:ext cx="4357718" cy="428628"/>
            </a:xfrm>
            <a:prstGeom prst="rect">
              <a:avLst/>
            </a:prstGeom>
          </p:spPr>
        </p:pic>
        <p:pic>
          <p:nvPicPr>
            <p:cNvPr id="47" name="Picture 46" descr="crtovlj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844" y="3000372"/>
              <a:ext cx="4357718" cy="42862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3429000"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Proljeće</a:t>
                      </a:r>
                      <a:b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</a:br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/>
                      </a:r>
                      <a:b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</a:br>
                      <a:endParaRPr lang="hr-HR" dirty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Ljeto</a:t>
                      </a:r>
                      <a:endParaRPr lang="hr-HR" dirty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Jesen</a:t>
                      </a:r>
                      <a:endParaRPr lang="hr-HR" dirty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Zima</a:t>
                      </a:r>
                      <a:endParaRPr lang="hr-HR" dirty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20"/>
          <p:cNvGrpSpPr/>
          <p:nvPr/>
        </p:nvGrpSpPr>
        <p:grpSpPr>
          <a:xfrm>
            <a:off x="142844" y="357166"/>
            <a:ext cx="4357718" cy="3000396"/>
            <a:chOff x="142844" y="428604"/>
            <a:chExt cx="4357718" cy="3000396"/>
          </a:xfrm>
        </p:grpSpPr>
        <p:pic>
          <p:nvPicPr>
            <p:cNvPr id="11" name="Picture 10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428604"/>
              <a:ext cx="2928926" cy="428628"/>
            </a:xfrm>
            <a:prstGeom prst="rect">
              <a:avLst/>
            </a:prstGeom>
          </p:spPr>
        </p:pic>
        <p:pic>
          <p:nvPicPr>
            <p:cNvPr id="15" name="Picture 14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857232"/>
              <a:ext cx="2928926" cy="428628"/>
            </a:xfrm>
            <a:prstGeom prst="rect">
              <a:avLst/>
            </a:prstGeom>
          </p:spPr>
        </p:pic>
        <p:pic>
          <p:nvPicPr>
            <p:cNvPr id="16" name="Picture 15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1285860"/>
              <a:ext cx="2928926" cy="428628"/>
            </a:xfrm>
            <a:prstGeom prst="rect">
              <a:avLst/>
            </a:prstGeom>
          </p:spPr>
        </p:pic>
        <p:pic>
          <p:nvPicPr>
            <p:cNvPr id="17" name="Picture 16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1714488"/>
              <a:ext cx="2928926" cy="428628"/>
            </a:xfrm>
            <a:prstGeom prst="rect">
              <a:avLst/>
            </a:prstGeom>
          </p:spPr>
        </p:pic>
        <p:pic>
          <p:nvPicPr>
            <p:cNvPr id="18" name="Picture 17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2143116"/>
              <a:ext cx="4357718" cy="428628"/>
            </a:xfrm>
            <a:prstGeom prst="rect">
              <a:avLst/>
            </a:prstGeom>
          </p:spPr>
        </p:pic>
        <p:pic>
          <p:nvPicPr>
            <p:cNvPr id="19" name="Picture 18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2571744"/>
              <a:ext cx="4357718" cy="428628"/>
            </a:xfrm>
            <a:prstGeom prst="rect">
              <a:avLst/>
            </a:prstGeom>
          </p:spPr>
        </p:pic>
        <p:pic>
          <p:nvPicPr>
            <p:cNvPr id="20" name="Picture 19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3000372"/>
              <a:ext cx="4357718" cy="428628"/>
            </a:xfrm>
            <a:prstGeom prst="rect">
              <a:avLst/>
            </a:prstGeom>
          </p:spPr>
        </p:pic>
      </p:grpSp>
      <p:grpSp>
        <p:nvGrpSpPr>
          <p:cNvPr id="3" name="Group 21"/>
          <p:cNvGrpSpPr/>
          <p:nvPr/>
        </p:nvGrpSpPr>
        <p:grpSpPr>
          <a:xfrm>
            <a:off x="4643438" y="357166"/>
            <a:ext cx="4357718" cy="3000396"/>
            <a:chOff x="142844" y="428604"/>
            <a:chExt cx="4357718" cy="3000396"/>
          </a:xfrm>
        </p:grpSpPr>
        <p:pic>
          <p:nvPicPr>
            <p:cNvPr id="23" name="Picture 22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428604"/>
              <a:ext cx="2928926" cy="428628"/>
            </a:xfrm>
            <a:prstGeom prst="rect">
              <a:avLst/>
            </a:prstGeom>
          </p:spPr>
        </p:pic>
        <p:pic>
          <p:nvPicPr>
            <p:cNvPr id="24" name="Picture 23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857232"/>
              <a:ext cx="2928926" cy="428628"/>
            </a:xfrm>
            <a:prstGeom prst="rect">
              <a:avLst/>
            </a:prstGeom>
          </p:spPr>
        </p:pic>
        <p:pic>
          <p:nvPicPr>
            <p:cNvPr id="25" name="Picture 24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1285860"/>
              <a:ext cx="2928926" cy="428628"/>
            </a:xfrm>
            <a:prstGeom prst="rect">
              <a:avLst/>
            </a:prstGeom>
          </p:spPr>
        </p:pic>
        <p:pic>
          <p:nvPicPr>
            <p:cNvPr id="26" name="Picture 25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1714488"/>
              <a:ext cx="2928926" cy="428628"/>
            </a:xfrm>
            <a:prstGeom prst="rect">
              <a:avLst/>
            </a:prstGeom>
          </p:spPr>
        </p:pic>
        <p:pic>
          <p:nvPicPr>
            <p:cNvPr id="27" name="Picture 26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2143116"/>
              <a:ext cx="4357718" cy="428628"/>
            </a:xfrm>
            <a:prstGeom prst="rect">
              <a:avLst/>
            </a:prstGeom>
          </p:spPr>
        </p:pic>
        <p:pic>
          <p:nvPicPr>
            <p:cNvPr id="28" name="Picture 27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2571744"/>
              <a:ext cx="4357718" cy="428628"/>
            </a:xfrm>
            <a:prstGeom prst="rect">
              <a:avLst/>
            </a:prstGeom>
          </p:spPr>
        </p:pic>
        <p:pic>
          <p:nvPicPr>
            <p:cNvPr id="29" name="Picture 28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3000372"/>
              <a:ext cx="4357718" cy="428628"/>
            </a:xfrm>
            <a:prstGeom prst="rect">
              <a:avLst/>
            </a:prstGeom>
          </p:spPr>
        </p:pic>
      </p:grpSp>
      <p:grpSp>
        <p:nvGrpSpPr>
          <p:cNvPr id="5" name="Group 29"/>
          <p:cNvGrpSpPr/>
          <p:nvPr/>
        </p:nvGrpSpPr>
        <p:grpSpPr>
          <a:xfrm>
            <a:off x="142844" y="3714752"/>
            <a:ext cx="4357718" cy="3000396"/>
            <a:chOff x="142844" y="428604"/>
            <a:chExt cx="4357718" cy="3000396"/>
          </a:xfrm>
        </p:grpSpPr>
        <p:pic>
          <p:nvPicPr>
            <p:cNvPr id="31" name="Picture 30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428604"/>
              <a:ext cx="2928926" cy="428628"/>
            </a:xfrm>
            <a:prstGeom prst="rect">
              <a:avLst/>
            </a:prstGeom>
          </p:spPr>
        </p:pic>
        <p:pic>
          <p:nvPicPr>
            <p:cNvPr id="32" name="Picture 31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857232"/>
              <a:ext cx="2928926" cy="428628"/>
            </a:xfrm>
            <a:prstGeom prst="rect">
              <a:avLst/>
            </a:prstGeom>
          </p:spPr>
        </p:pic>
        <p:pic>
          <p:nvPicPr>
            <p:cNvPr id="33" name="Picture 32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1285860"/>
              <a:ext cx="2928926" cy="428628"/>
            </a:xfrm>
            <a:prstGeom prst="rect">
              <a:avLst/>
            </a:prstGeom>
          </p:spPr>
        </p:pic>
        <p:pic>
          <p:nvPicPr>
            <p:cNvPr id="34" name="Picture 33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1714488"/>
              <a:ext cx="2928926" cy="428628"/>
            </a:xfrm>
            <a:prstGeom prst="rect">
              <a:avLst/>
            </a:prstGeom>
          </p:spPr>
        </p:pic>
        <p:pic>
          <p:nvPicPr>
            <p:cNvPr id="35" name="Picture 34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2143116"/>
              <a:ext cx="4357718" cy="428628"/>
            </a:xfrm>
            <a:prstGeom prst="rect">
              <a:avLst/>
            </a:prstGeom>
          </p:spPr>
        </p:pic>
        <p:pic>
          <p:nvPicPr>
            <p:cNvPr id="36" name="Picture 35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2571744"/>
              <a:ext cx="4357718" cy="428628"/>
            </a:xfrm>
            <a:prstGeom prst="rect">
              <a:avLst/>
            </a:prstGeom>
          </p:spPr>
        </p:pic>
        <p:pic>
          <p:nvPicPr>
            <p:cNvPr id="37" name="Picture 36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3000372"/>
              <a:ext cx="4357718" cy="428628"/>
            </a:xfrm>
            <a:prstGeom prst="rect">
              <a:avLst/>
            </a:prstGeom>
          </p:spPr>
        </p:pic>
      </p:grpSp>
      <p:grpSp>
        <p:nvGrpSpPr>
          <p:cNvPr id="6" name="Group 37"/>
          <p:cNvGrpSpPr/>
          <p:nvPr/>
        </p:nvGrpSpPr>
        <p:grpSpPr>
          <a:xfrm>
            <a:off x="4643438" y="3714752"/>
            <a:ext cx="4357718" cy="3000396"/>
            <a:chOff x="142844" y="428604"/>
            <a:chExt cx="4357718" cy="3000396"/>
          </a:xfrm>
        </p:grpSpPr>
        <p:pic>
          <p:nvPicPr>
            <p:cNvPr id="39" name="Picture 38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428604"/>
              <a:ext cx="2928926" cy="428628"/>
            </a:xfrm>
            <a:prstGeom prst="rect">
              <a:avLst/>
            </a:prstGeom>
          </p:spPr>
        </p:pic>
        <p:pic>
          <p:nvPicPr>
            <p:cNvPr id="40" name="Picture 39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857232"/>
              <a:ext cx="2928926" cy="428628"/>
            </a:xfrm>
            <a:prstGeom prst="rect">
              <a:avLst/>
            </a:prstGeom>
          </p:spPr>
        </p:pic>
        <p:pic>
          <p:nvPicPr>
            <p:cNvPr id="41" name="Picture 40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1285860"/>
              <a:ext cx="2928926" cy="428628"/>
            </a:xfrm>
            <a:prstGeom prst="rect">
              <a:avLst/>
            </a:prstGeom>
          </p:spPr>
        </p:pic>
        <p:pic>
          <p:nvPicPr>
            <p:cNvPr id="42" name="Picture 41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1714488"/>
              <a:ext cx="2928926" cy="428628"/>
            </a:xfrm>
            <a:prstGeom prst="rect">
              <a:avLst/>
            </a:prstGeom>
          </p:spPr>
        </p:pic>
        <p:pic>
          <p:nvPicPr>
            <p:cNvPr id="43" name="Picture 42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2143116"/>
              <a:ext cx="4357718" cy="428628"/>
            </a:xfrm>
            <a:prstGeom prst="rect">
              <a:avLst/>
            </a:prstGeom>
          </p:spPr>
        </p:pic>
        <p:pic>
          <p:nvPicPr>
            <p:cNvPr id="44" name="Picture 43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2571744"/>
              <a:ext cx="4357718" cy="428628"/>
            </a:xfrm>
            <a:prstGeom prst="rect">
              <a:avLst/>
            </a:prstGeom>
          </p:spPr>
        </p:pic>
        <p:pic>
          <p:nvPicPr>
            <p:cNvPr id="45" name="Picture 44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3000372"/>
              <a:ext cx="4357718" cy="428628"/>
            </a:xfrm>
            <a:prstGeom prst="rect">
              <a:avLst/>
            </a:prstGeom>
          </p:spPr>
        </p:pic>
      </p:grpSp>
      <p:pic>
        <p:nvPicPr>
          <p:cNvPr id="3075" name="Picture 3" descr="C:\Users\jux\AppData\Local\Microsoft\Windows\Temporary Internet Files\Content.IE5\IV1CAARD\small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42852"/>
            <a:ext cx="1358204" cy="1928810"/>
          </a:xfrm>
          <a:prstGeom prst="rect">
            <a:avLst/>
          </a:prstGeom>
          <a:noFill/>
        </p:spPr>
      </p:pic>
      <p:pic>
        <p:nvPicPr>
          <p:cNvPr id="46" name="Picture 3" descr="C:\Users\jux\AppData\Local\Microsoft\Windows\Temporary Internet Files\Content.IE5\IV1CAARD\small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500438"/>
            <a:ext cx="1358204" cy="1928810"/>
          </a:xfrm>
          <a:prstGeom prst="rect">
            <a:avLst/>
          </a:prstGeom>
          <a:noFill/>
        </p:spPr>
      </p:pic>
      <p:pic>
        <p:nvPicPr>
          <p:cNvPr id="47" name="Picture 3" descr="C:\Users\jux\AppData\Local\Microsoft\Windows\Temporary Internet Files\Content.IE5\IV1CAARD\small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142852"/>
            <a:ext cx="1358204" cy="1928810"/>
          </a:xfrm>
          <a:prstGeom prst="rect">
            <a:avLst/>
          </a:prstGeom>
          <a:noFill/>
        </p:spPr>
      </p:pic>
      <p:pic>
        <p:nvPicPr>
          <p:cNvPr id="48" name="Picture 3" descr="C:\Users\jux\AppData\Local\Microsoft\Windows\Temporary Internet Files\Content.IE5\IV1CAARD\small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3500438"/>
            <a:ext cx="1358204" cy="1928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3429000"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Proljeće</a:t>
                      </a:r>
                      <a:b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</a:br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/>
                      </a:r>
                      <a:b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</a:br>
                      <a:endParaRPr lang="hr-HR" dirty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Ljeto</a:t>
                      </a:r>
                      <a:endParaRPr lang="hr-HR" dirty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</a:tr>
              <a:tr h="3429000"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Jesen</a:t>
                      </a:r>
                      <a:endParaRPr lang="hr-HR" dirty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latin typeface="Ebrima" pitchFamily="2" charset="0"/>
                          <a:ea typeface="Ebrima" pitchFamily="2" charset="0"/>
                          <a:cs typeface="Ebrima" pitchFamily="2" charset="0"/>
                        </a:rPr>
                        <a:t>Zima</a:t>
                      </a:r>
                      <a:endParaRPr lang="hr-HR" dirty="0">
                        <a:latin typeface="Ebrima" pitchFamily="2" charset="0"/>
                        <a:ea typeface="Ebrima" pitchFamily="2" charset="0"/>
                        <a:cs typeface="Ebrima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20"/>
          <p:cNvGrpSpPr/>
          <p:nvPr/>
        </p:nvGrpSpPr>
        <p:grpSpPr>
          <a:xfrm>
            <a:off x="142844" y="357166"/>
            <a:ext cx="4357718" cy="3000396"/>
            <a:chOff x="142844" y="428604"/>
            <a:chExt cx="4357718" cy="3000396"/>
          </a:xfrm>
        </p:grpSpPr>
        <p:pic>
          <p:nvPicPr>
            <p:cNvPr id="11" name="Picture 10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428604"/>
              <a:ext cx="2928926" cy="428628"/>
            </a:xfrm>
            <a:prstGeom prst="rect">
              <a:avLst/>
            </a:prstGeom>
          </p:spPr>
        </p:pic>
        <p:pic>
          <p:nvPicPr>
            <p:cNvPr id="15" name="Picture 14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857232"/>
              <a:ext cx="2928926" cy="428628"/>
            </a:xfrm>
            <a:prstGeom prst="rect">
              <a:avLst/>
            </a:prstGeom>
          </p:spPr>
        </p:pic>
        <p:pic>
          <p:nvPicPr>
            <p:cNvPr id="16" name="Picture 15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1285860"/>
              <a:ext cx="2928926" cy="428628"/>
            </a:xfrm>
            <a:prstGeom prst="rect">
              <a:avLst/>
            </a:prstGeom>
          </p:spPr>
        </p:pic>
        <p:pic>
          <p:nvPicPr>
            <p:cNvPr id="17" name="Picture 16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1714488"/>
              <a:ext cx="2928926" cy="428628"/>
            </a:xfrm>
            <a:prstGeom prst="rect">
              <a:avLst/>
            </a:prstGeom>
          </p:spPr>
        </p:pic>
        <p:pic>
          <p:nvPicPr>
            <p:cNvPr id="18" name="Picture 17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2143116"/>
              <a:ext cx="4357718" cy="428628"/>
            </a:xfrm>
            <a:prstGeom prst="rect">
              <a:avLst/>
            </a:prstGeom>
          </p:spPr>
        </p:pic>
        <p:pic>
          <p:nvPicPr>
            <p:cNvPr id="19" name="Picture 18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2571744"/>
              <a:ext cx="4357718" cy="428628"/>
            </a:xfrm>
            <a:prstGeom prst="rect">
              <a:avLst/>
            </a:prstGeom>
          </p:spPr>
        </p:pic>
        <p:pic>
          <p:nvPicPr>
            <p:cNvPr id="20" name="Picture 19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3000372"/>
              <a:ext cx="4357718" cy="428628"/>
            </a:xfrm>
            <a:prstGeom prst="rect">
              <a:avLst/>
            </a:prstGeom>
          </p:spPr>
        </p:pic>
      </p:grpSp>
      <p:grpSp>
        <p:nvGrpSpPr>
          <p:cNvPr id="3" name="Group 21"/>
          <p:cNvGrpSpPr/>
          <p:nvPr/>
        </p:nvGrpSpPr>
        <p:grpSpPr>
          <a:xfrm>
            <a:off x="4643438" y="357166"/>
            <a:ext cx="4357718" cy="3000396"/>
            <a:chOff x="142844" y="428604"/>
            <a:chExt cx="4357718" cy="3000396"/>
          </a:xfrm>
        </p:grpSpPr>
        <p:pic>
          <p:nvPicPr>
            <p:cNvPr id="23" name="Picture 22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428604"/>
              <a:ext cx="2928926" cy="428628"/>
            </a:xfrm>
            <a:prstGeom prst="rect">
              <a:avLst/>
            </a:prstGeom>
          </p:spPr>
        </p:pic>
        <p:pic>
          <p:nvPicPr>
            <p:cNvPr id="24" name="Picture 23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857232"/>
              <a:ext cx="2928926" cy="428628"/>
            </a:xfrm>
            <a:prstGeom prst="rect">
              <a:avLst/>
            </a:prstGeom>
          </p:spPr>
        </p:pic>
        <p:pic>
          <p:nvPicPr>
            <p:cNvPr id="25" name="Picture 24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1285860"/>
              <a:ext cx="2928926" cy="428628"/>
            </a:xfrm>
            <a:prstGeom prst="rect">
              <a:avLst/>
            </a:prstGeom>
          </p:spPr>
        </p:pic>
        <p:pic>
          <p:nvPicPr>
            <p:cNvPr id="26" name="Picture 25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1714488"/>
              <a:ext cx="2928926" cy="428628"/>
            </a:xfrm>
            <a:prstGeom prst="rect">
              <a:avLst/>
            </a:prstGeom>
          </p:spPr>
        </p:pic>
        <p:pic>
          <p:nvPicPr>
            <p:cNvPr id="27" name="Picture 26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2143116"/>
              <a:ext cx="4357718" cy="428628"/>
            </a:xfrm>
            <a:prstGeom prst="rect">
              <a:avLst/>
            </a:prstGeom>
          </p:spPr>
        </p:pic>
        <p:pic>
          <p:nvPicPr>
            <p:cNvPr id="28" name="Picture 27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2571744"/>
              <a:ext cx="4357718" cy="428628"/>
            </a:xfrm>
            <a:prstGeom prst="rect">
              <a:avLst/>
            </a:prstGeom>
          </p:spPr>
        </p:pic>
        <p:pic>
          <p:nvPicPr>
            <p:cNvPr id="29" name="Picture 28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3000372"/>
              <a:ext cx="4357718" cy="428628"/>
            </a:xfrm>
            <a:prstGeom prst="rect">
              <a:avLst/>
            </a:prstGeom>
          </p:spPr>
        </p:pic>
      </p:grpSp>
      <p:grpSp>
        <p:nvGrpSpPr>
          <p:cNvPr id="5" name="Group 29"/>
          <p:cNvGrpSpPr/>
          <p:nvPr/>
        </p:nvGrpSpPr>
        <p:grpSpPr>
          <a:xfrm>
            <a:off x="142844" y="3714752"/>
            <a:ext cx="4357718" cy="3000396"/>
            <a:chOff x="142844" y="428604"/>
            <a:chExt cx="4357718" cy="3000396"/>
          </a:xfrm>
        </p:grpSpPr>
        <p:pic>
          <p:nvPicPr>
            <p:cNvPr id="31" name="Picture 30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428604"/>
              <a:ext cx="2928926" cy="428628"/>
            </a:xfrm>
            <a:prstGeom prst="rect">
              <a:avLst/>
            </a:prstGeom>
          </p:spPr>
        </p:pic>
        <p:pic>
          <p:nvPicPr>
            <p:cNvPr id="32" name="Picture 31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857232"/>
              <a:ext cx="2928926" cy="428628"/>
            </a:xfrm>
            <a:prstGeom prst="rect">
              <a:avLst/>
            </a:prstGeom>
          </p:spPr>
        </p:pic>
        <p:pic>
          <p:nvPicPr>
            <p:cNvPr id="33" name="Picture 32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1285860"/>
              <a:ext cx="2928926" cy="428628"/>
            </a:xfrm>
            <a:prstGeom prst="rect">
              <a:avLst/>
            </a:prstGeom>
          </p:spPr>
        </p:pic>
        <p:pic>
          <p:nvPicPr>
            <p:cNvPr id="34" name="Picture 33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1714488"/>
              <a:ext cx="2928926" cy="428628"/>
            </a:xfrm>
            <a:prstGeom prst="rect">
              <a:avLst/>
            </a:prstGeom>
          </p:spPr>
        </p:pic>
        <p:pic>
          <p:nvPicPr>
            <p:cNvPr id="35" name="Picture 34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2143116"/>
              <a:ext cx="4357718" cy="428628"/>
            </a:xfrm>
            <a:prstGeom prst="rect">
              <a:avLst/>
            </a:prstGeom>
          </p:spPr>
        </p:pic>
        <p:pic>
          <p:nvPicPr>
            <p:cNvPr id="36" name="Picture 35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2571744"/>
              <a:ext cx="4357718" cy="428628"/>
            </a:xfrm>
            <a:prstGeom prst="rect">
              <a:avLst/>
            </a:prstGeom>
          </p:spPr>
        </p:pic>
        <p:pic>
          <p:nvPicPr>
            <p:cNvPr id="37" name="Picture 36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3000372"/>
              <a:ext cx="4357718" cy="428628"/>
            </a:xfrm>
            <a:prstGeom prst="rect">
              <a:avLst/>
            </a:prstGeom>
          </p:spPr>
        </p:pic>
      </p:grpSp>
      <p:grpSp>
        <p:nvGrpSpPr>
          <p:cNvPr id="6" name="Group 37"/>
          <p:cNvGrpSpPr/>
          <p:nvPr/>
        </p:nvGrpSpPr>
        <p:grpSpPr>
          <a:xfrm>
            <a:off x="4643438" y="3714752"/>
            <a:ext cx="4357718" cy="3000396"/>
            <a:chOff x="142844" y="428604"/>
            <a:chExt cx="4357718" cy="3000396"/>
          </a:xfrm>
        </p:grpSpPr>
        <p:pic>
          <p:nvPicPr>
            <p:cNvPr id="39" name="Picture 38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428604"/>
              <a:ext cx="2928926" cy="428628"/>
            </a:xfrm>
            <a:prstGeom prst="rect">
              <a:avLst/>
            </a:prstGeom>
          </p:spPr>
        </p:pic>
        <p:pic>
          <p:nvPicPr>
            <p:cNvPr id="40" name="Picture 39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857232"/>
              <a:ext cx="2928926" cy="428628"/>
            </a:xfrm>
            <a:prstGeom prst="rect">
              <a:avLst/>
            </a:prstGeom>
          </p:spPr>
        </p:pic>
        <p:pic>
          <p:nvPicPr>
            <p:cNvPr id="41" name="Picture 40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1285860"/>
              <a:ext cx="2928926" cy="428628"/>
            </a:xfrm>
            <a:prstGeom prst="rect">
              <a:avLst/>
            </a:prstGeom>
          </p:spPr>
        </p:pic>
        <p:pic>
          <p:nvPicPr>
            <p:cNvPr id="42" name="Picture 41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1714488"/>
              <a:ext cx="2928926" cy="428628"/>
            </a:xfrm>
            <a:prstGeom prst="rect">
              <a:avLst/>
            </a:prstGeom>
          </p:spPr>
        </p:pic>
        <p:pic>
          <p:nvPicPr>
            <p:cNvPr id="43" name="Picture 42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2143116"/>
              <a:ext cx="4357718" cy="428628"/>
            </a:xfrm>
            <a:prstGeom prst="rect">
              <a:avLst/>
            </a:prstGeom>
          </p:spPr>
        </p:pic>
        <p:pic>
          <p:nvPicPr>
            <p:cNvPr id="44" name="Picture 43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2571744"/>
              <a:ext cx="4357718" cy="428628"/>
            </a:xfrm>
            <a:prstGeom prst="rect">
              <a:avLst/>
            </a:prstGeom>
          </p:spPr>
        </p:pic>
        <p:pic>
          <p:nvPicPr>
            <p:cNvPr id="45" name="Picture 44" descr="crtovlj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2844" y="3000372"/>
              <a:ext cx="4357718" cy="428628"/>
            </a:xfrm>
            <a:prstGeom prst="rect">
              <a:avLst/>
            </a:prstGeom>
          </p:spPr>
        </p:pic>
      </p:grpSp>
      <p:grpSp>
        <p:nvGrpSpPr>
          <p:cNvPr id="49" name="Group 48"/>
          <p:cNvGrpSpPr/>
          <p:nvPr/>
        </p:nvGrpSpPr>
        <p:grpSpPr>
          <a:xfrm>
            <a:off x="3143240" y="0"/>
            <a:ext cx="1454447" cy="2012764"/>
            <a:chOff x="3143240" y="0"/>
            <a:chExt cx="1454447" cy="2012764"/>
          </a:xfrm>
        </p:grpSpPr>
        <p:pic>
          <p:nvPicPr>
            <p:cNvPr id="4098" name="Picture 2" descr="C:\Users\jux\AppData\Local\Microsoft\Windows\Temporary Internet Files\Content.IE5\IV1CAARD\sunny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71868" y="0"/>
              <a:ext cx="1025819" cy="1030093"/>
            </a:xfrm>
            <a:prstGeom prst="rect">
              <a:avLst/>
            </a:prstGeom>
            <a:noFill/>
          </p:spPr>
        </p:pic>
        <p:pic>
          <p:nvPicPr>
            <p:cNvPr id="4099" name="Picture 3" descr="C:\Users\jux\AppData\Local\Microsoft\Windows\Temporary Internet Files\Content.IE5\W6Q6AMCO\PngThumb-dark-cloud-snowing-13626[1]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43240" y="642918"/>
              <a:ext cx="965818" cy="804848"/>
            </a:xfrm>
            <a:prstGeom prst="rect">
              <a:avLst/>
            </a:prstGeom>
            <a:noFill/>
          </p:spPr>
        </p:pic>
        <p:pic>
          <p:nvPicPr>
            <p:cNvPr id="4100" name="Picture 4" descr="C:\Users\jux\AppData\Local\Microsoft\Windows\Temporary Internet Files\Content.IE5\IV1CAARD\large-simple-weather-symbols-8-66.6-3137[1]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43306" y="1285860"/>
              <a:ext cx="841974" cy="726904"/>
            </a:xfrm>
            <a:prstGeom prst="rect">
              <a:avLst/>
            </a:prstGeom>
            <a:noFill/>
          </p:spPr>
        </p:pic>
      </p:grpSp>
      <p:grpSp>
        <p:nvGrpSpPr>
          <p:cNvPr id="50" name="Group 49"/>
          <p:cNvGrpSpPr/>
          <p:nvPr/>
        </p:nvGrpSpPr>
        <p:grpSpPr>
          <a:xfrm>
            <a:off x="7689553" y="0"/>
            <a:ext cx="1454447" cy="2012764"/>
            <a:chOff x="3143240" y="0"/>
            <a:chExt cx="1454447" cy="2012764"/>
          </a:xfrm>
        </p:grpSpPr>
        <p:pic>
          <p:nvPicPr>
            <p:cNvPr id="51" name="Picture 2" descr="C:\Users\jux\AppData\Local\Microsoft\Windows\Temporary Internet Files\Content.IE5\IV1CAARD\sunny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71868" y="0"/>
              <a:ext cx="1025819" cy="1030093"/>
            </a:xfrm>
            <a:prstGeom prst="rect">
              <a:avLst/>
            </a:prstGeom>
            <a:noFill/>
          </p:spPr>
        </p:pic>
        <p:pic>
          <p:nvPicPr>
            <p:cNvPr id="52" name="Picture 3" descr="C:\Users\jux\AppData\Local\Microsoft\Windows\Temporary Internet Files\Content.IE5\W6Q6AMCO\PngThumb-dark-cloud-snowing-13626[1]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43240" y="642918"/>
              <a:ext cx="965818" cy="804848"/>
            </a:xfrm>
            <a:prstGeom prst="rect">
              <a:avLst/>
            </a:prstGeom>
            <a:noFill/>
          </p:spPr>
        </p:pic>
        <p:pic>
          <p:nvPicPr>
            <p:cNvPr id="53" name="Picture 4" descr="C:\Users\jux\AppData\Local\Microsoft\Windows\Temporary Internet Files\Content.IE5\IV1CAARD\large-simple-weather-symbols-8-66.6-3137[1]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43306" y="1285860"/>
              <a:ext cx="841974" cy="726904"/>
            </a:xfrm>
            <a:prstGeom prst="rect">
              <a:avLst/>
            </a:prstGeom>
            <a:noFill/>
          </p:spPr>
        </p:pic>
      </p:grpSp>
      <p:grpSp>
        <p:nvGrpSpPr>
          <p:cNvPr id="54" name="Group 53"/>
          <p:cNvGrpSpPr/>
          <p:nvPr/>
        </p:nvGrpSpPr>
        <p:grpSpPr>
          <a:xfrm>
            <a:off x="3143240" y="3357562"/>
            <a:ext cx="1454447" cy="2012764"/>
            <a:chOff x="3143240" y="0"/>
            <a:chExt cx="1454447" cy="2012764"/>
          </a:xfrm>
        </p:grpSpPr>
        <p:pic>
          <p:nvPicPr>
            <p:cNvPr id="55" name="Picture 2" descr="C:\Users\jux\AppData\Local\Microsoft\Windows\Temporary Internet Files\Content.IE5\IV1CAARD\sunny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71868" y="0"/>
              <a:ext cx="1025819" cy="1030093"/>
            </a:xfrm>
            <a:prstGeom prst="rect">
              <a:avLst/>
            </a:prstGeom>
            <a:noFill/>
          </p:spPr>
        </p:pic>
        <p:pic>
          <p:nvPicPr>
            <p:cNvPr id="56" name="Picture 3" descr="C:\Users\jux\AppData\Local\Microsoft\Windows\Temporary Internet Files\Content.IE5\W6Q6AMCO\PngThumb-dark-cloud-snowing-13626[1]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43240" y="642918"/>
              <a:ext cx="965818" cy="804848"/>
            </a:xfrm>
            <a:prstGeom prst="rect">
              <a:avLst/>
            </a:prstGeom>
            <a:noFill/>
          </p:spPr>
        </p:pic>
        <p:pic>
          <p:nvPicPr>
            <p:cNvPr id="57" name="Picture 4" descr="C:\Users\jux\AppData\Local\Microsoft\Windows\Temporary Internet Files\Content.IE5\IV1CAARD\large-simple-weather-symbols-8-66.6-3137[1]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43306" y="1285860"/>
              <a:ext cx="841974" cy="726904"/>
            </a:xfrm>
            <a:prstGeom prst="rect">
              <a:avLst/>
            </a:prstGeom>
            <a:noFill/>
          </p:spPr>
        </p:pic>
      </p:grpSp>
      <p:grpSp>
        <p:nvGrpSpPr>
          <p:cNvPr id="58" name="Group 57"/>
          <p:cNvGrpSpPr/>
          <p:nvPr/>
        </p:nvGrpSpPr>
        <p:grpSpPr>
          <a:xfrm>
            <a:off x="7689553" y="3357562"/>
            <a:ext cx="1454447" cy="2012764"/>
            <a:chOff x="3143240" y="0"/>
            <a:chExt cx="1454447" cy="2012764"/>
          </a:xfrm>
        </p:grpSpPr>
        <p:pic>
          <p:nvPicPr>
            <p:cNvPr id="59" name="Picture 2" descr="C:\Users\jux\AppData\Local\Microsoft\Windows\Temporary Internet Files\Content.IE5\IV1CAARD\sunny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71868" y="0"/>
              <a:ext cx="1025819" cy="1030093"/>
            </a:xfrm>
            <a:prstGeom prst="rect">
              <a:avLst/>
            </a:prstGeom>
            <a:noFill/>
          </p:spPr>
        </p:pic>
        <p:pic>
          <p:nvPicPr>
            <p:cNvPr id="60" name="Picture 3" descr="C:\Users\jux\AppData\Local\Microsoft\Windows\Temporary Internet Files\Content.IE5\W6Q6AMCO\PngThumb-dark-cloud-snowing-13626[1]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43240" y="642918"/>
              <a:ext cx="965818" cy="804848"/>
            </a:xfrm>
            <a:prstGeom prst="rect">
              <a:avLst/>
            </a:prstGeom>
            <a:noFill/>
          </p:spPr>
        </p:pic>
        <p:pic>
          <p:nvPicPr>
            <p:cNvPr id="61" name="Picture 4" descr="C:\Users\jux\AppData\Local\Microsoft\Windows\Temporary Internet Files\Content.IE5\IV1CAARD\large-simple-weather-symbols-8-66.6-3137[1]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43306" y="1285860"/>
              <a:ext cx="841974" cy="72690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</Words>
  <Application>Microsoft Office PowerPoint</Application>
  <PresentationFormat>Prikaz na zaslonu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Office Theme</vt:lpstr>
      <vt:lpstr>Slajd 1</vt:lpstr>
      <vt:lpstr>Slajd 2</vt:lpstr>
      <vt:lpstr>Slajd 3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jux</dc:creator>
  <cp:lastModifiedBy>Iva</cp:lastModifiedBy>
  <cp:revision>3</cp:revision>
  <dcterms:created xsi:type="dcterms:W3CDTF">2015-05-19T17:37:28Z</dcterms:created>
  <dcterms:modified xsi:type="dcterms:W3CDTF">2015-08-16T15:52:52Z</dcterms:modified>
</cp:coreProperties>
</file>