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4A25-3190-4ED9-AEA8-DCCBB609D322}" type="datetimeFigureOut">
              <a:rPr lang="hr-HR" smtClean="0"/>
              <a:t>17.11.2013.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E109-8C84-4E12-A37A-946972DBC38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4A25-3190-4ED9-AEA8-DCCBB609D322}" type="datetimeFigureOut">
              <a:rPr lang="hr-HR" smtClean="0"/>
              <a:t>17.11.2013.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E109-8C84-4E12-A37A-946972DBC38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4A25-3190-4ED9-AEA8-DCCBB609D322}" type="datetimeFigureOut">
              <a:rPr lang="hr-HR" smtClean="0"/>
              <a:t>17.11.2013.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E109-8C84-4E12-A37A-946972DBC38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4A25-3190-4ED9-AEA8-DCCBB609D322}" type="datetimeFigureOut">
              <a:rPr lang="hr-HR" smtClean="0"/>
              <a:t>17.11.2013.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E109-8C84-4E12-A37A-946972DBC38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4A25-3190-4ED9-AEA8-DCCBB609D322}" type="datetimeFigureOut">
              <a:rPr lang="hr-HR" smtClean="0"/>
              <a:t>17.11.2013.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E109-8C84-4E12-A37A-946972DBC38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4A25-3190-4ED9-AEA8-DCCBB609D322}" type="datetimeFigureOut">
              <a:rPr lang="hr-HR" smtClean="0"/>
              <a:t>17.11.2013.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E109-8C84-4E12-A37A-946972DBC38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4A25-3190-4ED9-AEA8-DCCBB609D322}" type="datetimeFigureOut">
              <a:rPr lang="hr-HR" smtClean="0"/>
              <a:t>17.11.2013.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E109-8C84-4E12-A37A-946972DBC38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4A25-3190-4ED9-AEA8-DCCBB609D322}" type="datetimeFigureOut">
              <a:rPr lang="hr-HR" smtClean="0"/>
              <a:t>17.11.2013.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E109-8C84-4E12-A37A-946972DBC38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4A25-3190-4ED9-AEA8-DCCBB609D322}" type="datetimeFigureOut">
              <a:rPr lang="hr-HR" smtClean="0"/>
              <a:t>17.11.2013.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E109-8C84-4E12-A37A-946972DBC38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4A25-3190-4ED9-AEA8-DCCBB609D322}" type="datetimeFigureOut">
              <a:rPr lang="hr-HR" smtClean="0"/>
              <a:t>17.11.2013.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E109-8C84-4E12-A37A-946972DBC38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4A25-3190-4ED9-AEA8-DCCBB609D322}" type="datetimeFigureOut">
              <a:rPr lang="hr-HR" smtClean="0"/>
              <a:t>17.11.2013.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E109-8C84-4E12-A37A-946972DBC38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64A25-3190-4ED9-AEA8-DCCBB609D322}" type="datetimeFigureOut">
              <a:rPr lang="hr-HR" smtClean="0"/>
              <a:t>17.11.2013.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FE109-8C84-4E12-A37A-946972DBC387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puž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130" y="620688"/>
            <a:ext cx="8153846" cy="5544615"/>
          </a:xfrm>
          <a:prstGeom prst="rect">
            <a:avLst/>
          </a:prstGeom>
        </p:spPr>
      </p:pic>
      <p:sp>
        <p:nvSpPr>
          <p:cNvPr id="58" name="Pravokutnik 57"/>
          <p:cNvSpPr/>
          <p:nvPr/>
        </p:nvSpPr>
        <p:spPr>
          <a:xfrm>
            <a:off x="467544" y="548680"/>
            <a:ext cx="2016224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55</a:t>
            </a:r>
            <a:endParaRPr lang="hr-HR" sz="2800" dirty="0"/>
          </a:p>
        </p:txBody>
      </p:sp>
      <p:sp>
        <p:nvSpPr>
          <p:cNvPr id="59" name="Pravokutnik 58"/>
          <p:cNvSpPr/>
          <p:nvPr/>
        </p:nvSpPr>
        <p:spPr>
          <a:xfrm>
            <a:off x="2555776" y="5013176"/>
            <a:ext cx="2016224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33</a:t>
            </a:r>
            <a:endParaRPr lang="hr-HR" sz="2800" dirty="0"/>
          </a:p>
        </p:txBody>
      </p:sp>
      <p:sp>
        <p:nvSpPr>
          <p:cNvPr id="60" name="Pravokutnik 59"/>
          <p:cNvSpPr/>
          <p:nvPr/>
        </p:nvSpPr>
        <p:spPr>
          <a:xfrm>
            <a:off x="4572000" y="5013176"/>
            <a:ext cx="2016224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94</a:t>
            </a:r>
            <a:endParaRPr lang="hr-HR" sz="2800" dirty="0"/>
          </a:p>
        </p:txBody>
      </p:sp>
      <p:sp>
        <p:nvSpPr>
          <p:cNvPr id="61" name="Pravokutnik 60"/>
          <p:cNvSpPr/>
          <p:nvPr/>
        </p:nvSpPr>
        <p:spPr>
          <a:xfrm>
            <a:off x="4572000" y="3573016"/>
            <a:ext cx="2088232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21</a:t>
            </a:r>
            <a:endParaRPr lang="hr-HR" sz="2800" dirty="0"/>
          </a:p>
        </p:txBody>
      </p:sp>
      <p:sp>
        <p:nvSpPr>
          <p:cNvPr id="62" name="Pravokutnik 61"/>
          <p:cNvSpPr/>
          <p:nvPr/>
        </p:nvSpPr>
        <p:spPr>
          <a:xfrm>
            <a:off x="4572000" y="2060848"/>
            <a:ext cx="2016224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85</a:t>
            </a:r>
            <a:endParaRPr lang="hr-HR" sz="2800" dirty="0"/>
          </a:p>
        </p:txBody>
      </p:sp>
      <p:sp>
        <p:nvSpPr>
          <p:cNvPr id="63" name="Pravokutnik 62"/>
          <p:cNvSpPr/>
          <p:nvPr/>
        </p:nvSpPr>
        <p:spPr>
          <a:xfrm>
            <a:off x="4572000" y="548680"/>
            <a:ext cx="2016224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62</a:t>
            </a:r>
            <a:endParaRPr lang="hr-HR" sz="2800" dirty="0"/>
          </a:p>
        </p:txBody>
      </p:sp>
      <p:sp>
        <p:nvSpPr>
          <p:cNvPr id="64" name="Pravokutnik 63"/>
          <p:cNvSpPr/>
          <p:nvPr/>
        </p:nvSpPr>
        <p:spPr>
          <a:xfrm>
            <a:off x="6660232" y="5013176"/>
            <a:ext cx="2016224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92</a:t>
            </a:r>
            <a:endParaRPr lang="hr-HR" sz="2800" dirty="0"/>
          </a:p>
        </p:txBody>
      </p:sp>
      <p:sp>
        <p:nvSpPr>
          <p:cNvPr id="65" name="Pravokutnik 64"/>
          <p:cNvSpPr/>
          <p:nvPr/>
        </p:nvSpPr>
        <p:spPr>
          <a:xfrm>
            <a:off x="6660232" y="3501008"/>
            <a:ext cx="2016224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100</a:t>
            </a:r>
            <a:endParaRPr lang="hr-HR" sz="2800" dirty="0"/>
          </a:p>
        </p:txBody>
      </p:sp>
      <p:sp>
        <p:nvSpPr>
          <p:cNvPr id="66" name="Pravokutnik 65"/>
          <p:cNvSpPr/>
          <p:nvPr/>
        </p:nvSpPr>
        <p:spPr>
          <a:xfrm>
            <a:off x="6660232" y="1988840"/>
            <a:ext cx="2016224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65</a:t>
            </a:r>
            <a:endParaRPr lang="hr-HR" sz="2800" dirty="0"/>
          </a:p>
        </p:txBody>
      </p:sp>
      <p:sp>
        <p:nvSpPr>
          <p:cNvPr id="67" name="Pravokutnik 66"/>
          <p:cNvSpPr/>
          <p:nvPr/>
        </p:nvSpPr>
        <p:spPr>
          <a:xfrm>
            <a:off x="6660232" y="548680"/>
            <a:ext cx="2016224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45</a:t>
            </a:r>
            <a:endParaRPr lang="hr-HR" sz="2800" dirty="0"/>
          </a:p>
        </p:txBody>
      </p:sp>
      <p:sp>
        <p:nvSpPr>
          <p:cNvPr id="68" name="Pravokutnik 67"/>
          <p:cNvSpPr/>
          <p:nvPr/>
        </p:nvSpPr>
        <p:spPr>
          <a:xfrm>
            <a:off x="2555776" y="2060848"/>
            <a:ext cx="2016224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57</a:t>
            </a:r>
            <a:endParaRPr lang="hr-HR" sz="2800" dirty="0"/>
          </a:p>
        </p:txBody>
      </p:sp>
      <p:sp>
        <p:nvSpPr>
          <p:cNvPr id="69" name="Pravokutnik 68"/>
          <p:cNvSpPr/>
          <p:nvPr/>
        </p:nvSpPr>
        <p:spPr>
          <a:xfrm>
            <a:off x="467544" y="3501008"/>
            <a:ext cx="2016224" cy="1512168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41</a:t>
            </a:r>
            <a:endParaRPr lang="hr-HR" sz="2800" dirty="0"/>
          </a:p>
        </p:txBody>
      </p:sp>
      <p:sp>
        <p:nvSpPr>
          <p:cNvPr id="70" name="Pravokutnik 69"/>
          <p:cNvSpPr/>
          <p:nvPr/>
        </p:nvSpPr>
        <p:spPr>
          <a:xfrm>
            <a:off x="467544" y="5013176"/>
            <a:ext cx="2016224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56</a:t>
            </a:r>
            <a:endParaRPr lang="hr-HR" sz="2800" dirty="0"/>
          </a:p>
        </p:txBody>
      </p:sp>
      <p:sp>
        <p:nvSpPr>
          <p:cNvPr id="71" name="Pravokutnik 70"/>
          <p:cNvSpPr/>
          <p:nvPr/>
        </p:nvSpPr>
        <p:spPr>
          <a:xfrm>
            <a:off x="2555776" y="3573016"/>
            <a:ext cx="2016224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32</a:t>
            </a:r>
            <a:endParaRPr lang="hr-HR" sz="2800" dirty="0"/>
          </a:p>
        </p:txBody>
      </p:sp>
      <p:sp>
        <p:nvSpPr>
          <p:cNvPr id="72" name="Pravokutnik 71"/>
          <p:cNvSpPr/>
          <p:nvPr/>
        </p:nvSpPr>
        <p:spPr>
          <a:xfrm>
            <a:off x="467544" y="1988840"/>
            <a:ext cx="2016224" cy="1512168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74</a:t>
            </a:r>
            <a:endParaRPr lang="hr-HR" sz="2800" dirty="0"/>
          </a:p>
        </p:txBody>
      </p:sp>
      <p:sp>
        <p:nvSpPr>
          <p:cNvPr id="73" name="Pravokutnik 72"/>
          <p:cNvSpPr/>
          <p:nvPr/>
        </p:nvSpPr>
        <p:spPr>
          <a:xfrm>
            <a:off x="2555776" y="548680"/>
            <a:ext cx="2016224" cy="1440160"/>
          </a:xfrm>
          <a:prstGeom prst="rect">
            <a:avLst/>
          </a:prstGeom>
          <a:solidFill>
            <a:srgbClr val="FF0000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77</a:t>
            </a:r>
            <a:endParaRPr lang="hr-HR" sz="2800" dirty="0"/>
          </a:p>
        </p:txBody>
      </p:sp>
      <p:sp>
        <p:nvSpPr>
          <p:cNvPr id="74" name="Zaobljeni pravokutnik 73"/>
          <p:cNvSpPr/>
          <p:nvPr/>
        </p:nvSpPr>
        <p:spPr>
          <a:xfrm>
            <a:off x="755576" y="764704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47 + 8</a:t>
            </a:r>
            <a:endParaRPr lang="hr-HR" sz="2400" dirty="0"/>
          </a:p>
        </p:txBody>
      </p:sp>
      <p:sp>
        <p:nvSpPr>
          <p:cNvPr id="76" name="Zaobljeni pravokutnik 75"/>
          <p:cNvSpPr/>
          <p:nvPr/>
        </p:nvSpPr>
        <p:spPr>
          <a:xfrm>
            <a:off x="2699792" y="2276872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49 + 8</a:t>
            </a:r>
            <a:endParaRPr lang="hr-HR" sz="2400" dirty="0"/>
          </a:p>
        </p:txBody>
      </p:sp>
      <p:sp>
        <p:nvSpPr>
          <p:cNvPr id="77" name="Zaobljeni pravokutnik 76"/>
          <p:cNvSpPr/>
          <p:nvPr/>
        </p:nvSpPr>
        <p:spPr>
          <a:xfrm>
            <a:off x="2699792" y="836712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69 + 8</a:t>
            </a:r>
            <a:endParaRPr lang="hr-HR" sz="2400" dirty="0"/>
          </a:p>
        </p:txBody>
      </p:sp>
      <p:sp>
        <p:nvSpPr>
          <p:cNvPr id="78" name="Zaobljeni pravokutnik 77"/>
          <p:cNvSpPr/>
          <p:nvPr/>
        </p:nvSpPr>
        <p:spPr>
          <a:xfrm>
            <a:off x="4788024" y="5229200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88 + 6</a:t>
            </a:r>
            <a:endParaRPr lang="hr-HR" sz="2400" dirty="0"/>
          </a:p>
        </p:txBody>
      </p:sp>
      <p:sp>
        <p:nvSpPr>
          <p:cNvPr id="79" name="Zaobljeni pravokutnik 78"/>
          <p:cNvSpPr/>
          <p:nvPr/>
        </p:nvSpPr>
        <p:spPr>
          <a:xfrm>
            <a:off x="4788024" y="3789040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16 + 5</a:t>
            </a:r>
            <a:endParaRPr lang="hr-HR" sz="2400" dirty="0"/>
          </a:p>
        </p:txBody>
      </p:sp>
      <p:sp>
        <p:nvSpPr>
          <p:cNvPr id="80" name="Zaobljeni pravokutnik 79"/>
          <p:cNvSpPr/>
          <p:nvPr/>
        </p:nvSpPr>
        <p:spPr>
          <a:xfrm>
            <a:off x="4788024" y="2276872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79 + 6</a:t>
            </a:r>
            <a:endParaRPr lang="hr-HR" sz="2400" dirty="0"/>
          </a:p>
        </p:txBody>
      </p:sp>
      <p:sp>
        <p:nvSpPr>
          <p:cNvPr id="81" name="Zaobljeni pravokutnik 80"/>
          <p:cNvSpPr/>
          <p:nvPr/>
        </p:nvSpPr>
        <p:spPr>
          <a:xfrm>
            <a:off x="4788024" y="764704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58 + 4</a:t>
            </a:r>
            <a:endParaRPr lang="hr-HR" sz="2400" dirty="0"/>
          </a:p>
        </p:txBody>
      </p:sp>
      <p:sp>
        <p:nvSpPr>
          <p:cNvPr id="82" name="Zaobljeni pravokutnik 81"/>
          <p:cNvSpPr/>
          <p:nvPr/>
        </p:nvSpPr>
        <p:spPr>
          <a:xfrm>
            <a:off x="6876256" y="764704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38 + 7</a:t>
            </a:r>
            <a:endParaRPr lang="hr-HR" sz="2400" dirty="0"/>
          </a:p>
        </p:txBody>
      </p:sp>
      <p:sp>
        <p:nvSpPr>
          <p:cNvPr id="83" name="Zaobljeni pravokutnik 82"/>
          <p:cNvSpPr/>
          <p:nvPr/>
        </p:nvSpPr>
        <p:spPr>
          <a:xfrm>
            <a:off x="6876256" y="2276872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57 + 8</a:t>
            </a:r>
            <a:endParaRPr lang="hr-HR" sz="2400" dirty="0"/>
          </a:p>
        </p:txBody>
      </p:sp>
      <p:sp>
        <p:nvSpPr>
          <p:cNvPr id="84" name="Zaobljeni pravokutnik 83"/>
          <p:cNvSpPr/>
          <p:nvPr/>
        </p:nvSpPr>
        <p:spPr>
          <a:xfrm>
            <a:off x="6876256" y="3717032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91 + 9</a:t>
            </a:r>
            <a:endParaRPr lang="hr-HR" sz="2400" dirty="0"/>
          </a:p>
        </p:txBody>
      </p:sp>
      <p:sp>
        <p:nvSpPr>
          <p:cNvPr id="85" name="Zaobljeni pravokutnik 84"/>
          <p:cNvSpPr/>
          <p:nvPr/>
        </p:nvSpPr>
        <p:spPr>
          <a:xfrm>
            <a:off x="6876256" y="5229200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83 + 9</a:t>
            </a:r>
            <a:endParaRPr lang="hr-HR" sz="2400" dirty="0"/>
          </a:p>
        </p:txBody>
      </p:sp>
      <p:sp>
        <p:nvSpPr>
          <p:cNvPr id="86" name="Zaobljeni pravokutnik 85"/>
          <p:cNvSpPr/>
          <p:nvPr/>
        </p:nvSpPr>
        <p:spPr>
          <a:xfrm>
            <a:off x="683568" y="5301208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48 + 8</a:t>
            </a:r>
            <a:endParaRPr lang="hr-HR" sz="2400" dirty="0"/>
          </a:p>
        </p:txBody>
      </p:sp>
      <p:sp>
        <p:nvSpPr>
          <p:cNvPr id="87" name="Zaobljeni pravokutnik 86"/>
          <p:cNvSpPr/>
          <p:nvPr/>
        </p:nvSpPr>
        <p:spPr>
          <a:xfrm>
            <a:off x="2771800" y="5229200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26 + 7</a:t>
            </a:r>
            <a:endParaRPr lang="hr-HR" sz="2400" dirty="0"/>
          </a:p>
        </p:txBody>
      </p:sp>
      <p:sp>
        <p:nvSpPr>
          <p:cNvPr id="88" name="Zaobljeni pravokutnik 87"/>
          <p:cNvSpPr/>
          <p:nvPr/>
        </p:nvSpPr>
        <p:spPr>
          <a:xfrm>
            <a:off x="2771800" y="3789040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26 + 6</a:t>
            </a:r>
            <a:endParaRPr lang="hr-HR" sz="2400" dirty="0"/>
          </a:p>
        </p:txBody>
      </p:sp>
      <p:sp>
        <p:nvSpPr>
          <p:cNvPr id="89" name="Zaobljeni pravokutnik 88"/>
          <p:cNvSpPr/>
          <p:nvPr/>
        </p:nvSpPr>
        <p:spPr>
          <a:xfrm>
            <a:off x="683568" y="2276872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68 + 6</a:t>
            </a:r>
            <a:endParaRPr lang="hr-HR" sz="2400" dirty="0"/>
          </a:p>
        </p:txBody>
      </p:sp>
      <p:sp>
        <p:nvSpPr>
          <p:cNvPr id="90" name="Zaobljeni pravokutnik 89"/>
          <p:cNvSpPr/>
          <p:nvPr/>
        </p:nvSpPr>
        <p:spPr>
          <a:xfrm>
            <a:off x="683568" y="3789040"/>
            <a:ext cx="158417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37 + 4</a:t>
            </a:r>
            <a:endParaRPr lang="hr-HR" sz="2400" dirty="0"/>
          </a:p>
        </p:txBody>
      </p:sp>
      <p:sp>
        <p:nvSpPr>
          <p:cNvPr id="91" name="Elipsa 90"/>
          <p:cNvSpPr/>
          <p:nvPr/>
        </p:nvSpPr>
        <p:spPr>
          <a:xfrm>
            <a:off x="1115616" y="980728"/>
            <a:ext cx="100811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1</a:t>
            </a:r>
            <a:endParaRPr lang="hr-HR" sz="2800" dirty="0"/>
          </a:p>
        </p:txBody>
      </p:sp>
      <p:sp>
        <p:nvSpPr>
          <p:cNvPr id="92" name="Elipsa 91"/>
          <p:cNvSpPr/>
          <p:nvPr/>
        </p:nvSpPr>
        <p:spPr>
          <a:xfrm>
            <a:off x="5076056" y="5445224"/>
            <a:ext cx="100811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4</a:t>
            </a:r>
            <a:endParaRPr lang="hr-HR" sz="2800" dirty="0"/>
          </a:p>
        </p:txBody>
      </p:sp>
      <p:sp>
        <p:nvSpPr>
          <p:cNvPr id="93" name="Elipsa 92"/>
          <p:cNvSpPr/>
          <p:nvPr/>
        </p:nvSpPr>
        <p:spPr>
          <a:xfrm>
            <a:off x="5076056" y="980728"/>
            <a:ext cx="100811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1</a:t>
            </a:r>
            <a:endParaRPr lang="hr-HR" sz="2800" dirty="0"/>
          </a:p>
        </p:txBody>
      </p:sp>
      <p:sp>
        <p:nvSpPr>
          <p:cNvPr id="94" name="Elipsa 93"/>
          <p:cNvSpPr/>
          <p:nvPr/>
        </p:nvSpPr>
        <p:spPr>
          <a:xfrm>
            <a:off x="7164288" y="980728"/>
            <a:ext cx="1008112" cy="6480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1</a:t>
            </a:r>
            <a:endParaRPr lang="hr-HR" sz="2800" dirty="0"/>
          </a:p>
        </p:txBody>
      </p:sp>
      <p:sp>
        <p:nvSpPr>
          <p:cNvPr id="95" name="Elipsa 94"/>
          <p:cNvSpPr/>
          <p:nvPr/>
        </p:nvSpPr>
        <p:spPr>
          <a:xfrm>
            <a:off x="7164288" y="2492896"/>
            <a:ext cx="1008112" cy="6480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2</a:t>
            </a:r>
            <a:endParaRPr lang="hr-HR" sz="2800" dirty="0"/>
          </a:p>
        </p:txBody>
      </p:sp>
      <p:sp>
        <p:nvSpPr>
          <p:cNvPr id="96" name="Elipsa 95"/>
          <p:cNvSpPr/>
          <p:nvPr/>
        </p:nvSpPr>
        <p:spPr>
          <a:xfrm>
            <a:off x="7164288" y="3933056"/>
            <a:ext cx="1008112" cy="6480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3</a:t>
            </a:r>
            <a:endParaRPr lang="hr-HR" sz="2800" dirty="0"/>
          </a:p>
        </p:txBody>
      </p:sp>
      <p:sp>
        <p:nvSpPr>
          <p:cNvPr id="97" name="Elipsa 96"/>
          <p:cNvSpPr/>
          <p:nvPr/>
        </p:nvSpPr>
        <p:spPr>
          <a:xfrm>
            <a:off x="7164288" y="5445224"/>
            <a:ext cx="1008112" cy="6480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4</a:t>
            </a:r>
            <a:endParaRPr lang="hr-HR" sz="2800" dirty="0"/>
          </a:p>
        </p:txBody>
      </p:sp>
      <p:sp>
        <p:nvSpPr>
          <p:cNvPr id="98" name="Elipsa 97"/>
          <p:cNvSpPr/>
          <p:nvPr/>
        </p:nvSpPr>
        <p:spPr>
          <a:xfrm>
            <a:off x="5076056" y="4005064"/>
            <a:ext cx="100811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3</a:t>
            </a:r>
            <a:endParaRPr lang="hr-HR" sz="2800" dirty="0"/>
          </a:p>
        </p:txBody>
      </p:sp>
      <p:sp>
        <p:nvSpPr>
          <p:cNvPr id="99" name="Elipsa 98"/>
          <p:cNvSpPr/>
          <p:nvPr/>
        </p:nvSpPr>
        <p:spPr>
          <a:xfrm>
            <a:off x="2987824" y="2492896"/>
            <a:ext cx="100811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2</a:t>
            </a:r>
            <a:endParaRPr lang="hr-HR" sz="2800" dirty="0"/>
          </a:p>
        </p:txBody>
      </p:sp>
      <p:sp>
        <p:nvSpPr>
          <p:cNvPr id="100" name="Elipsa 99"/>
          <p:cNvSpPr/>
          <p:nvPr/>
        </p:nvSpPr>
        <p:spPr>
          <a:xfrm>
            <a:off x="2987824" y="1052736"/>
            <a:ext cx="100811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1</a:t>
            </a:r>
            <a:endParaRPr lang="hr-HR" sz="2800" dirty="0"/>
          </a:p>
        </p:txBody>
      </p:sp>
      <p:sp>
        <p:nvSpPr>
          <p:cNvPr id="101" name="Elipsa 100"/>
          <p:cNvSpPr/>
          <p:nvPr/>
        </p:nvSpPr>
        <p:spPr>
          <a:xfrm>
            <a:off x="5076056" y="2420888"/>
            <a:ext cx="1008112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2</a:t>
            </a:r>
            <a:endParaRPr lang="hr-HR" sz="2800" dirty="0"/>
          </a:p>
        </p:txBody>
      </p:sp>
      <p:sp>
        <p:nvSpPr>
          <p:cNvPr id="102" name="Elipsa 101"/>
          <p:cNvSpPr/>
          <p:nvPr/>
        </p:nvSpPr>
        <p:spPr>
          <a:xfrm>
            <a:off x="1043608" y="2420888"/>
            <a:ext cx="100811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2</a:t>
            </a:r>
            <a:endParaRPr lang="hr-HR" sz="2800" dirty="0"/>
          </a:p>
        </p:txBody>
      </p:sp>
      <p:sp>
        <p:nvSpPr>
          <p:cNvPr id="103" name="Elipsa 102"/>
          <p:cNvSpPr/>
          <p:nvPr/>
        </p:nvSpPr>
        <p:spPr>
          <a:xfrm>
            <a:off x="3059832" y="3933056"/>
            <a:ext cx="100811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3</a:t>
            </a:r>
            <a:endParaRPr lang="hr-HR" sz="2800" dirty="0"/>
          </a:p>
        </p:txBody>
      </p:sp>
      <p:sp>
        <p:nvSpPr>
          <p:cNvPr id="104" name="Elipsa 103"/>
          <p:cNvSpPr/>
          <p:nvPr/>
        </p:nvSpPr>
        <p:spPr>
          <a:xfrm>
            <a:off x="3059832" y="5445224"/>
            <a:ext cx="100811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4</a:t>
            </a:r>
            <a:endParaRPr lang="hr-HR" sz="2800" dirty="0"/>
          </a:p>
        </p:txBody>
      </p:sp>
      <p:sp>
        <p:nvSpPr>
          <p:cNvPr id="105" name="Elipsa 104"/>
          <p:cNvSpPr/>
          <p:nvPr/>
        </p:nvSpPr>
        <p:spPr>
          <a:xfrm>
            <a:off x="1043608" y="5445224"/>
            <a:ext cx="100811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4</a:t>
            </a:r>
            <a:endParaRPr lang="hr-HR" sz="2800" dirty="0"/>
          </a:p>
        </p:txBody>
      </p:sp>
      <p:sp>
        <p:nvSpPr>
          <p:cNvPr id="106" name="Elipsa 105"/>
          <p:cNvSpPr/>
          <p:nvPr/>
        </p:nvSpPr>
        <p:spPr>
          <a:xfrm>
            <a:off x="1043608" y="3933056"/>
            <a:ext cx="1008112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3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80</Words>
  <Application>Microsoft Office PowerPoint</Application>
  <PresentationFormat>Prikaz na zaslonu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Office tema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Spomenka</dc:creator>
  <cp:lastModifiedBy>Spomenka</cp:lastModifiedBy>
  <cp:revision>7</cp:revision>
  <dcterms:created xsi:type="dcterms:W3CDTF">2013-11-17T20:49:29Z</dcterms:created>
  <dcterms:modified xsi:type="dcterms:W3CDTF">2013-11-17T21:54:02Z</dcterms:modified>
</cp:coreProperties>
</file>