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Bez stila, bez rešetk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Bez stila, s rešetkom tablice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114" y="-3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Kliknite da biste uredili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64A25-3190-4ED9-AEA8-DCCBB609D322}" type="datetimeFigureOut">
              <a:rPr lang="hr-HR" smtClean="0"/>
              <a:t>17.11.2013.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FE109-8C84-4E12-A37A-946972DBC387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64A25-3190-4ED9-AEA8-DCCBB609D322}" type="datetimeFigureOut">
              <a:rPr lang="hr-HR" smtClean="0"/>
              <a:t>17.11.2013.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FE109-8C84-4E12-A37A-946972DBC387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64A25-3190-4ED9-AEA8-DCCBB609D322}" type="datetimeFigureOut">
              <a:rPr lang="hr-HR" smtClean="0"/>
              <a:t>17.11.2013.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FE109-8C84-4E12-A37A-946972DBC387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64A25-3190-4ED9-AEA8-DCCBB609D322}" type="datetimeFigureOut">
              <a:rPr lang="hr-HR" smtClean="0"/>
              <a:t>17.11.2013.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FE109-8C84-4E12-A37A-946972DBC387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64A25-3190-4ED9-AEA8-DCCBB609D322}" type="datetimeFigureOut">
              <a:rPr lang="hr-HR" smtClean="0"/>
              <a:t>17.11.2013.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FE109-8C84-4E12-A37A-946972DBC387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64A25-3190-4ED9-AEA8-DCCBB609D322}" type="datetimeFigureOut">
              <a:rPr lang="hr-HR" smtClean="0"/>
              <a:t>17.11.2013.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FE109-8C84-4E12-A37A-946972DBC387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64A25-3190-4ED9-AEA8-DCCBB609D322}" type="datetimeFigureOut">
              <a:rPr lang="hr-HR" smtClean="0"/>
              <a:t>17.11.2013.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FE109-8C84-4E12-A37A-946972DBC387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64A25-3190-4ED9-AEA8-DCCBB609D322}" type="datetimeFigureOut">
              <a:rPr lang="hr-HR" smtClean="0"/>
              <a:t>17.11.2013.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FE109-8C84-4E12-A37A-946972DBC387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64A25-3190-4ED9-AEA8-DCCBB609D322}" type="datetimeFigureOut">
              <a:rPr lang="hr-HR" smtClean="0"/>
              <a:t>17.11.2013.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FE109-8C84-4E12-A37A-946972DBC387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64A25-3190-4ED9-AEA8-DCCBB609D322}" type="datetimeFigureOut">
              <a:rPr lang="hr-HR" smtClean="0"/>
              <a:t>17.11.2013.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FE109-8C84-4E12-A37A-946972DBC387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64A25-3190-4ED9-AEA8-DCCBB609D322}" type="datetimeFigureOut">
              <a:rPr lang="hr-HR" smtClean="0"/>
              <a:t>17.11.2013.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FE109-8C84-4E12-A37A-946972DBC387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764A25-3190-4ED9-AEA8-DCCBB609D322}" type="datetimeFigureOut">
              <a:rPr lang="hr-HR" smtClean="0"/>
              <a:t>17.11.2013.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5FE109-8C84-4E12-A37A-946972DBC387}" type="slidenum">
              <a:rPr lang="hr-HR" smtClean="0"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lika 4" descr="puž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2130" y="620688"/>
            <a:ext cx="8153846" cy="5544615"/>
          </a:xfrm>
          <a:prstGeom prst="rect">
            <a:avLst/>
          </a:prstGeom>
        </p:spPr>
      </p:pic>
      <p:sp>
        <p:nvSpPr>
          <p:cNvPr id="58" name="Pravokutnik 57"/>
          <p:cNvSpPr/>
          <p:nvPr/>
        </p:nvSpPr>
        <p:spPr>
          <a:xfrm>
            <a:off x="467544" y="548680"/>
            <a:ext cx="2016224" cy="1440160"/>
          </a:xfrm>
          <a:prstGeom prst="rect">
            <a:avLst/>
          </a:prstGeom>
          <a:solidFill>
            <a:srgbClr val="FF0000"/>
          </a:solidFill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800" dirty="0" smtClean="0"/>
              <a:t>55</a:t>
            </a:r>
            <a:endParaRPr lang="hr-HR" sz="2800" dirty="0"/>
          </a:p>
        </p:txBody>
      </p:sp>
      <p:sp>
        <p:nvSpPr>
          <p:cNvPr id="59" name="Pravokutnik 58"/>
          <p:cNvSpPr/>
          <p:nvPr/>
        </p:nvSpPr>
        <p:spPr>
          <a:xfrm>
            <a:off x="2555776" y="5013176"/>
            <a:ext cx="2016224" cy="1440160"/>
          </a:xfrm>
          <a:prstGeom prst="rect">
            <a:avLst/>
          </a:prstGeom>
          <a:solidFill>
            <a:srgbClr val="FF0000"/>
          </a:solidFill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800" dirty="0" smtClean="0"/>
              <a:t>33</a:t>
            </a:r>
            <a:endParaRPr lang="hr-HR" sz="2800" dirty="0"/>
          </a:p>
        </p:txBody>
      </p:sp>
      <p:sp>
        <p:nvSpPr>
          <p:cNvPr id="60" name="Pravokutnik 59"/>
          <p:cNvSpPr/>
          <p:nvPr/>
        </p:nvSpPr>
        <p:spPr>
          <a:xfrm>
            <a:off x="4572000" y="5013176"/>
            <a:ext cx="2016224" cy="1440160"/>
          </a:xfrm>
          <a:prstGeom prst="rect">
            <a:avLst/>
          </a:prstGeom>
          <a:solidFill>
            <a:srgbClr val="FF0000"/>
          </a:solidFill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800" dirty="0" smtClean="0"/>
              <a:t>94</a:t>
            </a:r>
            <a:endParaRPr lang="hr-HR" sz="2800" dirty="0"/>
          </a:p>
        </p:txBody>
      </p:sp>
      <p:sp>
        <p:nvSpPr>
          <p:cNvPr id="61" name="Pravokutnik 60"/>
          <p:cNvSpPr/>
          <p:nvPr/>
        </p:nvSpPr>
        <p:spPr>
          <a:xfrm>
            <a:off x="4572000" y="3573016"/>
            <a:ext cx="2088232" cy="1440160"/>
          </a:xfrm>
          <a:prstGeom prst="rect">
            <a:avLst/>
          </a:prstGeom>
          <a:solidFill>
            <a:srgbClr val="FF0000"/>
          </a:solidFill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800" dirty="0" smtClean="0"/>
              <a:t>21</a:t>
            </a:r>
            <a:endParaRPr lang="hr-HR" sz="2800" dirty="0"/>
          </a:p>
        </p:txBody>
      </p:sp>
      <p:sp>
        <p:nvSpPr>
          <p:cNvPr id="62" name="Pravokutnik 61"/>
          <p:cNvSpPr/>
          <p:nvPr/>
        </p:nvSpPr>
        <p:spPr>
          <a:xfrm>
            <a:off x="4572000" y="2060848"/>
            <a:ext cx="2016224" cy="1440160"/>
          </a:xfrm>
          <a:prstGeom prst="rect">
            <a:avLst/>
          </a:prstGeom>
          <a:solidFill>
            <a:srgbClr val="FF0000"/>
          </a:solidFill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800" dirty="0" smtClean="0"/>
              <a:t>85</a:t>
            </a:r>
            <a:endParaRPr lang="hr-HR" sz="2800" dirty="0"/>
          </a:p>
        </p:txBody>
      </p:sp>
      <p:sp>
        <p:nvSpPr>
          <p:cNvPr id="63" name="Pravokutnik 62"/>
          <p:cNvSpPr/>
          <p:nvPr/>
        </p:nvSpPr>
        <p:spPr>
          <a:xfrm>
            <a:off x="4572000" y="548680"/>
            <a:ext cx="2016224" cy="1440160"/>
          </a:xfrm>
          <a:prstGeom prst="rect">
            <a:avLst/>
          </a:prstGeom>
          <a:solidFill>
            <a:srgbClr val="FF0000"/>
          </a:solidFill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800" dirty="0" smtClean="0"/>
              <a:t>62</a:t>
            </a:r>
            <a:endParaRPr lang="hr-HR" sz="2800" dirty="0"/>
          </a:p>
        </p:txBody>
      </p:sp>
      <p:sp>
        <p:nvSpPr>
          <p:cNvPr id="64" name="Pravokutnik 63"/>
          <p:cNvSpPr/>
          <p:nvPr/>
        </p:nvSpPr>
        <p:spPr>
          <a:xfrm>
            <a:off x="6660232" y="5013176"/>
            <a:ext cx="2016224" cy="1440160"/>
          </a:xfrm>
          <a:prstGeom prst="rect">
            <a:avLst/>
          </a:prstGeom>
          <a:solidFill>
            <a:srgbClr val="FF0000"/>
          </a:solidFill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800" dirty="0" smtClean="0"/>
              <a:t>92</a:t>
            </a:r>
            <a:endParaRPr lang="hr-HR" sz="2800" dirty="0"/>
          </a:p>
        </p:txBody>
      </p:sp>
      <p:sp>
        <p:nvSpPr>
          <p:cNvPr id="65" name="Pravokutnik 64"/>
          <p:cNvSpPr/>
          <p:nvPr/>
        </p:nvSpPr>
        <p:spPr>
          <a:xfrm>
            <a:off x="6660232" y="3501008"/>
            <a:ext cx="2016224" cy="1440160"/>
          </a:xfrm>
          <a:prstGeom prst="rect">
            <a:avLst/>
          </a:prstGeom>
          <a:solidFill>
            <a:srgbClr val="FF0000"/>
          </a:solidFill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800" dirty="0" smtClean="0"/>
              <a:t>100</a:t>
            </a:r>
            <a:endParaRPr lang="hr-HR" sz="2800" dirty="0"/>
          </a:p>
        </p:txBody>
      </p:sp>
      <p:sp>
        <p:nvSpPr>
          <p:cNvPr id="66" name="Pravokutnik 65"/>
          <p:cNvSpPr/>
          <p:nvPr/>
        </p:nvSpPr>
        <p:spPr>
          <a:xfrm>
            <a:off x="6660232" y="1988840"/>
            <a:ext cx="2016224" cy="1440160"/>
          </a:xfrm>
          <a:prstGeom prst="rect">
            <a:avLst/>
          </a:prstGeom>
          <a:solidFill>
            <a:srgbClr val="FF0000"/>
          </a:solidFill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800" dirty="0" smtClean="0"/>
              <a:t>65</a:t>
            </a:r>
            <a:endParaRPr lang="hr-HR" sz="2800" dirty="0"/>
          </a:p>
        </p:txBody>
      </p:sp>
      <p:sp>
        <p:nvSpPr>
          <p:cNvPr id="67" name="Pravokutnik 66"/>
          <p:cNvSpPr/>
          <p:nvPr/>
        </p:nvSpPr>
        <p:spPr>
          <a:xfrm>
            <a:off x="6660232" y="548680"/>
            <a:ext cx="2016224" cy="1440160"/>
          </a:xfrm>
          <a:prstGeom prst="rect">
            <a:avLst/>
          </a:prstGeom>
          <a:solidFill>
            <a:srgbClr val="FF0000"/>
          </a:solidFill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800" dirty="0" smtClean="0"/>
              <a:t>45</a:t>
            </a:r>
            <a:endParaRPr lang="hr-HR" sz="2800" dirty="0"/>
          </a:p>
        </p:txBody>
      </p:sp>
      <p:sp>
        <p:nvSpPr>
          <p:cNvPr id="68" name="Pravokutnik 67"/>
          <p:cNvSpPr/>
          <p:nvPr/>
        </p:nvSpPr>
        <p:spPr>
          <a:xfrm>
            <a:off x="2555776" y="2060848"/>
            <a:ext cx="2016224" cy="1440160"/>
          </a:xfrm>
          <a:prstGeom prst="rect">
            <a:avLst/>
          </a:prstGeom>
          <a:solidFill>
            <a:srgbClr val="FF0000"/>
          </a:solidFill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800" dirty="0" smtClean="0"/>
              <a:t>57</a:t>
            </a:r>
            <a:endParaRPr lang="hr-HR" sz="2800" dirty="0"/>
          </a:p>
        </p:txBody>
      </p:sp>
      <p:sp>
        <p:nvSpPr>
          <p:cNvPr id="69" name="Pravokutnik 68"/>
          <p:cNvSpPr/>
          <p:nvPr/>
        </p:nvSpPr>
        <p:spPr>
          <a:xfrm>
            <a:off x="467544" y="3501008"/>
            <a:ext cx="2016224" cy="1512168"/>
          </a:xfrm>
          <a:prstGeom prst="rect">
            <a:avLst/>
          </a:prstGeom>
          <a:solidFill>
            <a:srgbClr val="FF0000"/>
          </a:solidFill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800" dirty="0" smtClean="0"/>
              <a:t>41</a:t>
            </a:r>
            <a:endParaRPr lang="hr-HR" sz="2800" dirty="0"/>
          </a:p>
        </p:txBody>
      </p:sp>
      <p:sp>
        <p:nvSpPr>
          <p:cNvPr id="70" name="Pravokutnik 69"/>
          <p:cNvSpPr/>
          <p:nvPr/>
        </p:nvSpPr>
        <p:spPr>
          <a:xfrm>
            <a:off x="467544" y="5013176"/>
            <a:ext cx="2016224" cy="1440160"/>
          </a:xfrm>
          <a:prstGeom prst="rect">
            <a:avLst/>
          </a:prstGeom>
          <a:solidFill>
            <a:srgbClr val="FF0000"/>
          </a:solidFill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800" dirty="0" smtClean="0"/>
              <a:t>56</a:t>
            </a:r>
            <a:endParaRPr lang="hr-HR" sz="2800" dirty="0"/>
          </a:p>
        </p:txBody>
      </p:sp>
      <p:sp>
        <p:nvSpPr>
          <p:cNvPr id="71" name="Pravokutnik 70"/>
          <p:cNvSpPr/>
          <p:nvPr/>
        </p:nvSpPr>
        <p:spPr>
          <a:xfrm>
            <a:off x="2555776" y="3573016"/>
            <a:ext cx="2016224" cy="1440160"/>
          </a:xfrm>
          <a:prstGeom prst="rect">
            <a:avLst/>
          </a:prstGeom>
          <a:solidFill>
            <a:srgbClr val="FF0000"/>
          </a:solidFill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800" dirty="0" smtClean="0"/>
              <a:t>32</a:t>
            </a:r>
            <a:endParaRPr lang="hr-HR" sz="2800" dirty="0"/>
          </a:p>
        </p:txBody>
      </p:sp>
      <p:sp>
        <p:nvSpPr>
          <p:cNvPr id="72" name="Pravokutnik 71"/>
          <p:cNvSpPr/>
          <p:nvPr/>
        </p:nvSpPr>
        <p:spPr>
          <a:xfrm>
            <a:off x="467544" y="1988840"/>
            <a:ext cx="2016224" cy="1512168"/>
          </a:xfrm>
          <a:prstGeom prst="rect">
            <a:avLst/>
          </a:prstGeom>
          <a:solidFill>
            <a:srgbClr val="FF0000"/>
          </a:solidFill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800" dirty="0" smtClean="0"/>
              <a:t>74</a:t>
            </a:r>
            <a:endParaRPr lang="hr-HR" sz="2800" dirty="0"/>
          </a:p>
        </p:txBody>
      </p:sp>
      <p:sp>
        <p:nvSpPr>
          <p:cNvPr id="73" name="Pravokutnik 72"/>
          <p:cNvSpPr/>
          <p:nvPr/>
        </p:nvSpPr>
        <p:spPr>
          <a:xfrm>
            <a:off x="2555776" y="548680"/>
            <a:ext cx="2016224" cy="1440160"/>
          </a:xfrm>
          <a:prstGeom prst="rect">
            <a:avLst/>
          </a:prstGeom>
          <a:solidFill>
            <a:srgbClr val="FF0000"/>
          </a:solidFill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800" dirty="0" smtClean="0"/>
              <a:t>77</a:t>
            </a:r>
            <a:endParaRPr lang="hr-HR" sz="2800" dirty="0"/>
          </a:p>
        </p:txBody>
      </p:sp>
      <p:sp>
        <p:nvSpPr>
          <p:cNvPr id="74" name="Zaobljeni pravokutnik 73"/>
          <p:cNvSpPr/>
          <p:nvPr/>
        </p:nvSpPr>
        <p:spPr>
          <a:xfrm>
            <a:off x="755576" y="764704"/>
            <a:ext cx="1584176" cy="10081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400" dirty="0" smtClean="0"/>
              <a:t>47 + 8</a:t>
            </a:r>
            <a:endParaRPr lang="hr-HR" sz="2400" dirty="0"/>
          </a:p>
        </p:txBody>
      </p:sp>
      <p:sp>
        <p:nvSpPr>
          <p:cNvPr id="76" name="Zaobljeni pravokutnik 75"/>
          <p:cNvSpPr/>
          <p:nvPr/>
        </p:nvSpPr>
        <p:spPr>
          <a:xfrm>
            <a:off x="2699792" y="2276872"/>
            <a:ext cx="1584176" cy="10081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400" dirty="0" smtClean="0"/>
              <a:t>49 + 8</a:t>
            </a:r>
            <a:endParaRPr lang="hr-HR" sz="2400" dirty="0"/>
          </a:p>
        </p:txBody>
      </p:sp>
      <p:sp>
        <p:nvSpPr>
          <p:cNvPr id="77" name="Zaobljeni pravokutnik 76"/>
          <p:cNvSpPr/>
          <p:nvPr/>
        </p:nvSpPr>
        <p:spPr>
          <a:xfrm>
            <a:off x="2699792" y="836712"/>
            <a:ext cx="1584176" cy="10081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400" dirty="0" smtClean="0"/>
              <a:t>69 + 8</a:t>
            </a:r>
            <a:endParaRPr lang="hr-HR" sz="2400" dirty="0"/>
          </a:p>
        </p:txBody>
      </p:sp>
      <p:sp>
        <p:nvSpPr>
          <p:cNvPr id="78" name="Zaobljeni pravokutnik 77"/>
          <p:cNvSpPr/>
          <p:nvPr/>
        </p:nvSpPr>
        <p:spPr>
          <a:xfrm>
            <a:off x="4788024" y="5229200"/>
            <a:ext cx="1584176" cy="10081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400" dirty="0" smtClean="0"/>
              <a:t>88 + 6</a:t>
            </a:r>
            <a:endParaRPr lang="hr-HR" sz="2400" dirty="0"/>
          </a:p>
        </p:txBody>
      </p:sp>
      <p:sp>
        <p:nvSpPr>
          <p:cNvPr id="79" name="Zaobljeni pravokutnik 78"/>
          <p:cNvSpPr/>
          <p:nvPr/>
        </p:nvSpPr>
        <p:spPr>
          <a:xfrm>
            <a:off x="4788024" y="3789040"/>
            <a:ext cx="1584176" cy="10081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400" dirty="0" smtClean="0"/>
              <a:t>16 + 5</a:t>
            </a:r>
            <a:endParaRPr lang="hr-HR" sz="2400" dirty="0"/>
          </a:p>
        </p:txBody>
      </p:sp>
      <p:sp>
        <p:nvSpPr>
          <p:cNvPr id="80" name="Zaobljeni pravokutnik 79"/>
          <p:cNvSpPr/>
          <p:nvPr/>
        </p:nvSpPr>
        <p:spPr>
          <a:xfrm>
            <a:off x="4788024" y="2276872"/>
            <a:ext cx="1584176" cy="10081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400" dirty="0" smtClean="0"/>
              <a:t>79 + 6</a:t>
            </a:r>
            <a:endParaRPr lang="hr-HR" sz="2400" dirty="0"/>
          </a:p>
        </p:txBody>
      </p:sp>
      <p:sp>
        <p:nvSpPr>
          <p:cNvPr id="81" name="Zaobljeni pravokutnik 80"/>
          <p:cNvSpPr/>
          <p:nvPr/>
        </p:nvSpPr>
        <p:spPr>
          <a:xfrm>
            <a:off x="4788024" y="764704"/>
            <a:ext cx="1584176" cy="10081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400" dirty="0" smtClean="0"/>
              <a:t>58 + 4</a:t>
            </a:r>
            <a:endParaRPr lang="hr-HR" sz="2400" dirty="0"/>
          </a:p>
        </p:txBody>
      </p:sp>
      <p:sp>
        <p:nvSpPr>
          <p:cNvPr id="82" name="Zaobljeni pravokutnik 81"/>
          <p:cNvSpPr/>
          <p:nvPr/>
        </p:nvSpPr>
        <p:spPr>
          <a:xfrm>
            <a:off x="6876256" y="764704"/>
            <a:ext cx="1584176" cy="10081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400" dirty="0" smtClean="0"/>
              <a:t>38 + 7</a:t>
            </a:r>
            <a:endParaRPr lang="hr-HR" sz="2400" dirty="0"/>
          </a:p>
        </p:txBody>
      </p:sp>
      <p:sp>
        <p:nvSpPr>
          <p:cNvPr id="83" name="Zaobljeni pravokutnik 82"/>
          <p:cNvSpPr/>
          <p:nvPr/>
        </p:nvSpPr>
        <p:spPr>
          <a:xfrm>
            <a:off x="6876256" y="2276872"/>
            <a:ext cx="1584176" cy="10081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400" dirty="0" smtClean="0"/>
              <a:t>57 + 8</a:t>
            </a:r>
            <a:endParaRPr lang="hr-HR" sz="2400" dirty="0"/>
          </a:p>
        </p:txBody>
      </p:sp>
      <p:sp>
        <p:nvSpPr>
          <p:cNvPr id="84" name="Zaobljeni pravokutnik 83"/>
          <p:cNvSpPr/>
          <p:nvPr/>
        </p:nvSpPr>
        <p:spPr>
          <a:xfrm>
            <a:off x="6876256" y="3717032"/>
            <a:ext cx="1584176" cy="10081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400" dirty="0" smtClean="0"/>
              <a:t>91 + 9</a:t>
            </a:r>
            <a:endParaRPr lang="hr-HR" sz="2400" dirty="0"/>
          </a:p>
        </p:txBody>
      </p:sp>
      <p:sp>
        <p:nvSpPr>
          <p:cNvPr id="85" name="Zaobljeni pravokutnik 84"/>
          <p:cNvSpPr/>
          <p:nvPr/>
        </p:nvSpPr>
        <p:spPr>
          <a:xfrm>
            <a:off x="6876256" y="5229200"/>
            <a:ext cx="1584176" cy="10081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400" dirty="0" smtClean="0"/>
              <a:t>83 + 9</a:t>
            </a:r>
            <a:endParaRPr lang="hr-HR" sz="2400" dirty="0"/>
          </a:p>
        </p:txBody>
      </p:sp>
      <p:sp>
        <p:nvSpPr>
          <p:cNvPr id="86" name="Zaobljeni pravokutnik 85"/>
          <p:cNvSpPr/>
          <p:nvPr/>
        </p:nvSpPr>
        <p:spPr>
          <a:xfrm>
            <a:off x="683568" y="5301208"/>
            <a:ext cx="1584176" cy="10081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400" dirty="0" smtClean="0"/>
              <a:t>48 + 8</a:t>
            </a:r>
            <a:endParaRPr lang="hr-HR" sz="2400" dirty="0"/>
          </a:p>
        </p:txBody>
      </p:sp>
      <p:sp>
        <p:nvSpPr>
          <p:cNvPr id="87" name="Zaobljeni pravokutnik 86"/>
          <p:cNvSpPr/>
          <p:nvPr/>
        </p:nvSpPr>
        <p:spPr>
          <a:xfrm>
            <a:off x="2771800" y="5229200"/>
            <a:ext cx="1584176" cy="10081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400" dirty="0" smtClean="0"/>
              <a:t>26 + 7</a:t>
            </a:r>
            <a:endParaRPr lang="hr-HR" sz="2400" dirty="0"/>
          </a:p>
        </p:txBody>
      </p:sp>
      <p:sp>
        <p:nvSpPr>
          <p:cNvPr id="88" name="Zaobljeni pravokutnik 87"/>
          <p:cNvSpPr/>
          <p:nvPr/>
        </p:nvSpPr>
        <p:spPr>
          <a:xfrm>
            <a:off x="2771800" y="3789040"/>
            <a:ext cx="1584176" cy="10081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400" dirty="0" smtClean="0"/>
              <a:t>26 + 6</a:t>
            </a:r>
            <a:endParaRPr lang="hr-HR" sz="2400" dirty="0"/>
          </a:p>
        </p:txBody>
      </p:sp>
      <p:sp>
        <p:nvSpPr>
          <p:cNvPr id="89" name="Zaobljeni pravokutnik 88"/>
          <p:cNvSpPr/>
          <p:nvPr/>
        </p:nvSpPr>
        <p:spPr>
          <a:xfrm>
            <a:off x="683568" y="2276872"/>
            <a:ext cx="1584176" cy="10081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400" dirty="0" smtClean="0"/>
              <a:t>68 + 6</a:t>
            </a:r>
            <a:endParaRPr lang="hr-HR" sz="2400" dirty="0"/>
          </a:p>
        </p:txBody>
      </p:sp>
      <p:sp>
        <p:nvSpPr>
          <p:cNvPr id="90" name="Zaobljeni pravokutnik 89"/>
          <p:cNvSpPr/>
          <p:nvPr/>
        </p:nvSpPr>
        <p:spPr>
          <a:xfrm>
            <a:off x="683568" y="3789040"/>
            <a:ext cx="1584176" cy="10081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400" dirty="0" smtClean="0"/>
              <a:t>37 + 4</a:t>
            </a:r>
            <a:endParaRPr lang="hr-HR" sz="2400" dirty="0"/>
          </a:p>
        </p:txBody>
      </p:sp>
      <p:sp>
        <p:nvSpPr>
          <p:cNvPr id="91" name="Elipsa 90"/>
          <p:cNvSpPr/>
          <p:nvPr/>
        </p:nvSpPr>
        <p:spPr>
          <a:xfrm>
            <a:off x="1115616" y="980728"/>
            <a:ext cx="1008112" cy="648072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800" dirty="0" smtClean="0"/>
              <a:t>1</a:t>
            </a:r>
            <a:endParaRPr lang="hr-HR" sz="2800" dirty="0"/>
          </a:p>
        </p:txBody>
      </p:sp>
      <p:sp>
        <p:nvSpPr>
          <p:cNvPr id="92" name="Elipsa 91"/>
          <p:cNvSpPr/>
          <p:nvPr/>
        </p:nvSpPr>
        <p:spPr>
          <a:xfrm>
            <a:off x="5076056" y="5445224"/>
            <a:ext cx="1008112" cy="64807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800" dirty="0" smtClean="0"/>
              <a:t>4</a:t>
            </a:r>
            <a:endParaRPr lang="hr-HR" sz="2800" dirty="0"/>
          </a:p>
        </p:txBody>
      </p:sp>
      <p:sp>
        <p:nvSpPr>
          <p:cNvPr id="93" name="Elipsa 92"/>
          <p:cNvSpPr/>
          <p:nvPr/>
        </p:nvSpPr>
        <p:spPr>
          <a:xfrm>
            <a:off x="5076056" y="980728"/>
            <a:ext cx="1008112" cy="64807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800" dirty="0" smtClean="0"/>
              <a:t>1</a:t>
            </a:r>
            <a:endParaRPr lang="hr-HR" sz="2800" dirty="0"/>
          </a:p>
        </p:txBody>
      </p:sp>
      <p:sp>
        <p:nvSpPr>
          <p:cNvPr id="94" name="Elipsa 93"/>
          <p:cNvSpPr/>
          <p:nvPr/>
        </p:nvSpPr>
        <p:spPr>
          <a:xfrm>
            <a:off x="7164288" y="980728"/>
            <a:ext cx="1008112" cy="6480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800" dirty="0" smtClean="0"/>
              <a:t>1</a:t>
            </a:r>
            <a:endParaRPr lang="hr-HR" sz="2800" dirty="0"/>
          </a:p>
        </p:txBody>
      </p:sp>
      <p:sp>
        <p:nvSpPr>
          <p:cNvPr id="95" name="Elipsa 94"/>
          <p:cNvSpPr/>
          <p:nvPr/>
        </p:nvSpPr>
        <p:spPr>
          <a:xfrm>
            <a:off x="7164288" y="2492896"/>
            <a:ext cx="1008112" cy="6480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800" dirty="0" smtClean="0"/>
              <a:t>2</a:t>
            </a:r>
            <a:endParaRPr lang="hr-HR" sz="2800" dirty="0"/>
          </a:p>
        </p:txBody>
      </p:sp>
      <p:sp>
        <p:nvSpPr>
          <p:cNvPr id="96" name="Elipsa 95"/>
          <p:cNvSpPr/>
          <p:nvPr/>
        </p:nvSpPr>
        <p:spPr>
          <a:xfrm>
            <a:off x="7164288" y="3933056"/>
            <a:ext cx="1008112" cy="6480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800" dirty="0" smtClean="0"/>
              <a:t>3</a:t>
            </a:r>
            <a:endParaRPr lang="hr-HR" sz="2800" dirty="0"/>
          </a:p>
        </p:txBody>
      </p:sp>
      <p:sp>
        <p:nvSpPr>
          <p:cNvPr id="97" name="Elipsa 96"/>
          <p:cNvSpPr/>
          <p:nvPr/>
        </p:nvSpPr>
        <p:spPr>
          <a:xfrm>
            <a:off x="7164288" y="5445224"/>
            <a:ext cx="1008112" cy="6480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800" dirty="0" smtClean="0"/>
              <a:t>4</a:t>
            </a:r>
            <a:endParaRPr lang="hr-HR" sz="2800" dirty="0"/>
          </a:p>
        </p:txBody>
      </p:sp>
      <p:sp>
        <p:nvSpPr>
          <p:cNvPr id="98" name="Elipsa 97"/>
          <p:cNvSpPr/>
          <p:nvPr/>
        </p:nvSpPr>
        <p:spPr>
          <a:xfrm>
            <a:off x="5076056" y="4005064"/>
            <a:ext cx="1008112" cy="64807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800" dirty="0" smtClean="0"/>
              <a:t>3</a:t>
            </a:r>
            <a:endParaRPr lang="hr-HR" sz="2800" dirty="0"/>
          </a:p>
        </p:txBody>
      </p:sp>
      <p:sp>
        <p:nvSpPr>
          <p:cNvPr id="99" name="Elipsa 98"/>
          <p:cNvSpPr/>
          <p:nvPr/>
        </p:nvSpPr>
        <p:spPr>
          <a:xfrm>
            <a:off x="2987824" y="2492896"/>
            <a:ext cx="1008112" cy="648072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800" dirty="0" smtClean="0"/>
              <a:t>2</a:t>
            </a:r>
            <a:endParaRPr lang="hr-HR" sz="2800" dirty="0"/>
          </a:p>
        </p:txBody>
      </p:sp>
      <p:sp>
        <p:nvSpPr>
          <p:cNvPr id="100" name="Elipsa 99"/>
          <p:cNvSpPr/>
          <p:nvPr/>
        </p:nvSpPr>
        <p:spPr>
          <a:xfrm>
            <a:off x="2987824" y="1052736"/>
            <a:ext cx="1008112" cy="648072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800" dirty="0" smtClean="0"/>
              <a:t>1</a:t>
            </a:r>
            <a:endParaRPr lang="hr-HR" sz="2800" dirty="0"/>
          </a:p>
        </p:txBody>
      </p:sp>
      <p:sp>
        <p:nvSpPr>
          <p:cNvPr id="101" name="Elipsa 100"/>
          <p:cNvSpPr/>
          <p:nvPr/>
        </p:nvSpPr>
        <p:spPr>
          <a:xfrm>
            <a:off x="5076056" y="2420888"/>
            <a:ext cx="1008112" cy="64807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800" dirty="0" smtClean="0"/>
              <a:t>2</a:t>
            </a:r>
            <a:endParaRPr lang="hr-HR" sz="2800" dirty="0"/>
          </a:p>
        </p:txBody>
      </p:sp>
      <p:sp>
        <p:nvSpPr>
          <p:cNvPr id="102" name="Elipsa 101"/>
          <p:cNvSpPr/>
          <p:nvPr/>
        </p:nvSpPr>
        <p:spPr>
          <a:xfrm>
            <a:off x="1043608" y="2420888"/>
            <a:ext cx="1008112" cy="648072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800" dirty="0" smtClean="0"/>
              <a:t>2</a:t>
            </a:r>
            <a:endParaRPr lang="hr-HR" sz="2800" dirty="0"/>
          </a:p>
        </p:txBody>
      </p:sp>
      <p:sp>
        <p:nvSpPr>
          <p:cNvPr id="103" name="Elipsa 102"/>
          <p:cNvSpPr/>
          <p:nvPr/>
        </p:nvSpPr>
        <p:spPr>
          <a:xfrm>
            <a:off x="3059832" y="3933056"/>
            <a:ext cx="1008112" cy="648072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800" dirty="0" smtClean="0"/>
              <a:t>3</a:t>
            </a:r>
            <a:endParaRPr lang="hr-HR" sz="2800" dirty="0"/>
          </a:p>
        </p:txBody>
      </p:sp>
      <p:sp>
        <p:nvSpPr>
          <p:cNvPr id="104" name="Elipsa 103"/>
          <p:cNvSpPr/>
          <p:nvPr/>
        </p:nvSpPr>
        <p:spPr>
          <a:xfrm>
            <a:off x="3059832" y="5445224"/>
            <a:ext cx="1008112" cy="648072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800" dirty="0" smtClean="0"/>
              <a:t>4</a:t>
            </a:r>
            <a:endParaRPr lang="hr-HR" sz="2800" dirty="0"/>
          </a:p>
        </p:txBody>
      </p:sp>
      <p:sp>
        <p:nvSpPr>
          <p:cNvPr id="105" name="Elipsa 104"/>
          <p:cNvSpPr/>
          <p:nvPr/>
        </p:nvSpPr>
        <p:spPr>
          <a:xfrm>
            <a:off x="1043608" y="5445224"/>
            <a:ext cx="1008112" cy="648072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800" dirty="0" smtClean="0"/>
              <a:t>4</a:t>
            </a:r>
            <a:endParaRPr lang="hr-HR" sz="2800" dirty="0"/>
          </a:p>
        </p:txBody>
      </p:sp>
      <p:sp>
        <p:nvSpPr>
          <p:cNvPr id="106" name="Elipsa 105"/>
          <p:cNvSpPr/>
          <p:nvPr/>
        </p:nvSpPr>
        <p:spPr>
          <a:xfrm>
            <a:off x="1043608" y="3933056"/>
            <a:ext cx="1008112" cy="648072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800" dirty="0" smtClean="0"/>
              <a:t>3</a:t>
            </a:r>
            <a:endParaRPr lang="hr-HR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8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0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6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3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8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4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6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0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6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7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78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84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0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6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3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02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"/>
                  </p:tgtEl>
                </p:cond>
              </p:nextCondLst>
            </p:seq>
            <p:seq concurrent="1" nextAc="seek">
              <p:cTn id="104" restart="whenNotActive" fill="hold" evtFilter="cancelBubble" nodeType="interactiveSeq">
                <p:stCondLst>
                  <p:cond evt="onClick" delay="0">
                    <p:tgtEl>
                      <p:spTgt spid="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" fill="hold">
                      <p:stCondLst>
                        <p:cond delay="0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08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6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4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7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>
                      <p:stCondLst>
                        <p:cond delay="0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0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8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6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9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32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0"/>
                  </p:tgtEl>
                </p:cond>
              </p:nextCondLst>
            </p:seq>
            <p:seq concurrent="1" nextAc="seek">
              <p:cTn id="134" restart="whenNotActive" fill="hold" evtFilter="cancelBubble" nodeType="interactiveSeq">
                <p:stCondLst>
                  <p:cond evt="onClick" delay="0">
                    <p:tgtEl>
                      <p:spTgt spid="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5" fill="hold">
                      <p:stCondLst>
                        <p:cond delay="0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38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1"/>
                  </p:tgtEl>
                </p:cond>
              </p:nextCondLst>
            </p:seq>
            <p:seq concurrent="1" nextAc="seek">
              <p:cTn id="140" restart="whenNotActive" fill="hold" evtFilter="cancelBubble" nodeType="interactiveSeq">
                <p:stCondLst>
                  <p:cond evt="onClick" delay="0">
                    <p:tgtEl>
                      <p:spTgt spid="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1" fill="hold">
                      <p:stCondLst>
                        <p:cond delay="0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44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50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"/>
                  </p:tgtEl>
                </p:cond>
              </p:nextCondLst>
            </p:seq>
            <p:seq concurrent="1" nextAc="seek">
              <p:cTn id="152" restart="whenNotActive" fill="hold" evtFilter="cancelBubble" nodeType="interactiveSeq">
                <p:stCondLst>
                  <p:cond evt="onClick" delay="0">
                    <p:tgtEl>
                      <p:spTgt spid="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3" fill="hold">
                      <p:stCondLst>
                        <p:cond delay="0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56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4"/>
                  </p:tgtEl>
                </p:cond>
              </p:nextCondLst>
            </p:seq>
            <p:seq concurrent="1" nextAc="seek">
              <p:cTn id="158" restart="whenNotActive" fill="hold" evtFilter="cancelBubble" nodeType="interactiveSeq">
                <p:stCondLst>
                  <p:cond evt="onClick" delay="0">
                    <p:tgtEl>
                      <p:spTgt spid="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9" fill="hold">
                      <p:stCondLst>
                        <p:cond delay="0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62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5"/>
                  </p:tgtEl>
                </p:cond>
              </p:nextCondLst>
            </p:seq>
            <p:seq concurrent="1" nextAc="seek">
              <p:cTn id="164" restart="whenNotActive" fill="hold" evtFilter="cancelBubble" nodeType="interactiveSeq">
                <p:stCondLst>
                  <p:cond evt="onClick" delay="0">
                    <p:tgtEl>
                      <p:spTgt spid="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5" fill="hold">
                      <p:stCondLst>
                        <p:cond delay="0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68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6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>
                      <p:stCondLst>
                        <p:cond delay="0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74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7"/>
                  </p:tgtEl>
                </p:cond>
              </p:nextCondLst>
            </p:seq>
            <p:seq concurrent="1" nextAc="seek">
              <p:cTn id="176" restart="whenNotActive" fill="hold" evtFilter="cancelBubble" nodeType="interactiveSeq">
                <p:stCondLst>
                  <p:cond evt="onClick" delay="0">
                    <p:tgtEl>
                      <p:spTgt spid="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7" fill="hold">
                      <p:stCondLst>
                        <p:cond delay="0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80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8"/>
                  </p:tgtEl>
                </p:cond>
              </p:nextCondLst>
            </p:seq>
            <p:seq concurrent="1" nextAc="seek">
              <p:cTn id="182" restart="whenNotActive" fill="hold" evtFilter="cancelBubble" nodeType="interactiveSeq">
                <p:stCondLst>
                  <p:cond evt="onClick" delay="0">
                    <p:tgtEl>
                      <p:spTgt spid="8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3" fill="hold">
                      <p:stCondLst>
                        <p:cond delay="0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86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9"/>
                  </p:tgtEl>
                </p:cond>
              </p:nextCondLst>
            </p:seq>
            <p:seq concurrent="1" nextAc="seek">
              <p:cTn id="188" restart="whenNotActive" fill="hold" evtFilter="cancelBubble" nodeType="interactiveSeq">
                <p:stCondLst>
                  <p:cond evt="onClick" delay="0">
                    <p:tgtEl>
                      <p:spTgt spid="9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9" fill="hold">
                      <p:stCondLst>
                        <p:cond delay="0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92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0"/>
                  </p:tgtEl>
                </p:cond>
              </p:nextCondLst>
            </p:seq>
            <p:seq concurrent="1" nextAc="seek">
              <p:cTn id="194" restart="whenNotActive" fill="hold" evtFilter="cancelBubble" nodeType="interactiveSeq">
                <p:stCondLst>
                  <p:cond evt="onClick" delay="0">
                    <p:tgtEl>
                      <p:spTgt spid="9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5" fill="hold">
                      <p:stCondLst>
                        <p:cond delay="0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8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1"/>
                  </p:tgtEl>
                </p:cond>
              </p:nextCondLst>
            </p:seq>
            <p:seq concurrent="1" nextAc="seek">
              <p:cTn id="200" restart="whenNotActive" fill="hold" evtFilter="cancelBubble" nodeType="interactiveSeq">
                <p:stCondLst>
                  <p:cond evt="onClick" delay="0">
                    <p:tgtEl>
                      <p:spTgt spid="9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1" fill="hold">
                      <p:stCondLst>
                        <p:cond delay="0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04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"/>
                  </p:tgtEl>
                </p:cond>
              </p:nextCondLst>
            </p:seq>
            <p:seq concurrent="1" nextAc="seek">
              <p:cTn id="206" restart="whenNotActive" fill="hold" evtFilter="cancelBubble" nodeType="interactiveSeq">
                <p:stCondLst>
                  <p:cond evt="onClick" delay="0">
                    <p:tgtEl>
                      <p:spTgt spid="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7" fill="hold">
                      <p:stCondLst>
                        <p:cond delay="0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0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3"/>
                  </p:tgtEl>
                </p:cond>
              </p:nextCondLst>
            </p:seq>
            <p:seq concurrent="1" nextAc="seek">
              <p:cTn id="212" restart="whenNotActive" fill="hold" evtFilter="cancelBubble" nodeType="interactiveSeq">
                <p:stCondLst>
                  <p:cond evt="onClick" delay="0">
                    <p:tgtEl>
                      <p:spTgt spid="9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3" fill="hold">
                      <p:stCondLst>
                        <p:cond delay="0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6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4"/>
                  </p:tgtEl>
                </p:cond>
              </p:nextCondLst>
            </p:seq>
            <p:seq concurrent="1" nextAc="seek">
              <p:cTn id="218" restart="whenNotActive" fill="hold" evtFilter="cancelBubble" nodeType="interactiveSeq">
                <p:stCondLst>
                  <p:cond evt="onClick" delay="0">
                    <p:tgtEl>
                      <p:spTgt spid="9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9" fill="hold">
                      <p:stCondLst>
                        <p:cond delay="0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22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5"/>
                  </p:tgtEl>
                </p:cond>
              </p:nextCondLst>
            </p:seq>
            <p:seq concurrent="1" nextAc="seek">
              <p:cTn id="224" restart="whenNotActive" fill="hold" evtFilter="cancelBubble" nodeType="interactiveSeq">
                <p:stCondLst>
                  <p:cond evt="onClick" delay="0">
                    <p:tgtEl>
                      <p:spTgt spid="9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5" fill="hold">
                      <p:stCondLst>
                        <p:cond delay="0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28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6"/>
                  </p:tgtEl>
                </p:cond>
              </p:nextCondLst>
            </p:seq>
            <p:seq concurrent="1" nextAc="seek">
              <p:cTn id="230" restart="whenNotActive" fill="hold" evtFilter="cancelBubble" nodeType="interactiveSeq">
                <p:stCondLst>
                  <p:cond evt="onClick" delay="0">
                    <p:tgtEl>
                      <p:spTgt spid="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1" fill="hold">
                      <p:stCondLst>
                        <p:cond delay="0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34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7"/>
                  </p:tgtEl>
                </p:cond>
              </p:nextCondLst>
            </p:seq>
            <p:seq concurrent="1" nextAc="seek">
              <p:cTn id="236" restart="whenNotActive" fill="hold" evtFilter="cancelBubble" nodeType="interactiveSeq">
                <p:stCondLst>
                  <p:cond evt="onClick" delay="0">
                    <p:tgtEl>
                      <p:spTgt spid="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7" fill="hold">
                      <p:stCondLst>
                        <p:cond delay="0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40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8"/>
                  </p:tgtEl>
                </p:cond>
              </p:nextCondLst>
            </p:seq>
            <p:seq concurrent="1" nextAc="seek">
              <p:cTn id="242" restart="whenNotActive" fill="hold" evtFilter="cancelBubble" nodeType="interactiveSeq">
                <p:stCondLst>
                  <p:cond evt="onClick" delay="0">
                    <p:tgtEl>
                      <p:spTgt spid="9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3" fill="hold">
                      <p:stCondLst>
                        <p:cond delay="0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46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9"/>
                  </p:tgtEl>
                </p:cond>
              </p:nextCondLst>
            </p:seq>
            <p:seq concurrent="1" nextAc="seek">
              <p:cTn id="248" restart="whenNotActive" fill="hold" evtFilter="cancelBubble" nodeType="interactiveSeq">
                <p:stCondLst>
                  <p:cond evt="onClick" delay="0">
                    <p:tgtEl>
                      <p:spTgt spid="10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9" fill="hold">
                      <p:stCondLst>
                        <p:cond delay="0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52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0"/>
                  </p:tgtEl>
                </p:cond>
              </p:nextCondLst>
            </p:seq>
            <p:seq concurrent="1" nextAc="seek">
              <p:cTn id="254" restart="whenNotActive" fill="hold" evtFilter="cancelBubble" nodeType="interactiveSeq">
                <p:stCondLst>
                  <p:cond evt="onClick" delay="0">
                    <p:tgtEl>
                      <p:spTgt spid="10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5" fill="hold">
                      <p:stCondLst>
                        <p:cond delay="0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58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1"/>
                  </p:tgtEl>
                </p:cond>
              </p:nextCondLst>
            </p:seq>
            <p:seq concurrent="1" nextAc="seek">
              <p:cTn id="260" restart="whenNotActive" fill="hold" evtFilter="cancelBubble" nodeType="interactiveSeq">
                <p:stCondLst>
                  <p:cond evt="onClick" delay="0">
                    <p:tgtEl>
                      <p:spTgt spid="10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1" fill="hold">
                      <p:stCondLst>
                        <p:cond delay="0"/>
                      </p:stCondLst>
                      <p:childTnLst>
                        <p:par>
                          <p:cTn id="262" fill="hold">
                            <p:stCondLst>
                              <p:cond delay="0"/>
                            </p:stCondLst>
                            <p:childTnLst>
                              <p:par>
                                <p:cTn id="263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64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"/>
                  </p:tgtEl>
                </p:cond>
              </p:nextCondLst>
            </p:seq>
            <p:seq concurrent="1" nextAc="seek">
              <p:cTn id="266" restart="whenNotActive" fill="hold" evtFilter="cancelBubble" nodeType="interactiveSeq">
                <p:stCondLst>
                  <p:cond evt="onClick" delay="0">
                    <p:tgtEl>
                      <p:spTgt spid="10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7" fill="hold">
                      <p:stCondLst>
                        <p:cond delay="0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70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"/>
                  </p:tgtEl>
                </p:cond>
              </p:nextCondLst>
            </p:seq>
            <p:seq concurrent="1" nextAc="seek">
              <p:cTn id="272" restart="whenNotActive" fill="hold" evtFilter="cancelBubble" nodeType="interactiveSeq">
                <p:stCondLst>
                  <p:cond evt="onClick" delay="0">
                    <p:tgtEl>
                      <p:spTgt spid="10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3" fill="hold">
                      <p:stCondLst>
                        <p:cond delay="0"/>
                      </p:stCondLst>
                      <p:childTnLst>
                        <p:par>
                          <p:cTn id="274" fill="hold">
                            <p:stCondLst>
                              <p:cond delay="0"/>
                            </p:stCondLst>
                            <p:childTnLst>
                              <p:par>
                                <p:cTn id="27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76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4"/>
                  </p:tgtEl>
                </p:cond>
              </p:nextCondLst>
            </p:seq>
            <p:seq concurrent="1" nextAc="seek">
              <p:cTn id="278" restart="whenNotActive" fill="hold" evtFilter="cancelBubble" nodeType="interactiveSeq">
                <p:stCondLst>
                  <p:cond evt="onClick" delay="0">
                    <p:tgtEl>
                      <p:spTgt spid="10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9" fill="hold">
                      <p:stCondLst>
                        <p:cond delay="0"/>
                      </p:stCondLst>
                      <p:childTnLst>
                        <p:par>
                          <p:cTn id="280" fill="hold">
                            <p:stCondLst>
                              <p:cond delay="0"/>
                            </p:stCondLst>
                            <p:childTnLst>
                              <p:par>
                                <p:cTn id="281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82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5"/>
                  </p:tgtEl>
                </p:cond>
              </p:nextCondLst>
            </p:seq>
            <p:seq concurrent="1" nextAc="seek">
              <p:cTn id="284" restart="whenNotActive" fill="hold" evtFilter="cancelBubble" nodeType="interactiveSeq">
                <p:stCondLst>
                  <p:cond evt="onClick" delay="0">
                    <p:tgtEl>
                      <p:spTgt spid="10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5" fill="hold">
                      <p:stCondLst>
                        <p:cond delay="0"/>
                      </p:stCondLst>
                      <p:childTnLst>
                        <p:par>
                          <p:cTn id="286" fill="hold">
                            <p:stCondLst>
                              <p:cond delay="0"/>
                            </p:stCondLst>
                            <p:childTnLst>
                              <p:par>
                                <p:cTn id="287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88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6"/>
                  </p:tgtEl>
                </p:cond>
              </p:nextCondLst>
            </p:seq>
          </p:childTnLst>
        </p:cTn>
      </p:par>
    </p:tnLst>
    <p:bldLst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95" grpId="0" animBg="1"/>
      <p:bldP spid="96" grpId="0" animBg="1"/>
      <p:bldP spid="97" grpId="0" animBg="1"/>
      <p:bldP spid="98" grpId="0" animBg="1"/>
      <p:bldP spid="99" grpId="0" animBg="1"/>
      <p:bldP spid="100" grpId="0" animBg="1"/>
      <p:bldP spid="101" grpId="0" animBg="1"/>
      <p:bldP spid="102" grpId="0" animBg="1"/>
      <p:bldP spid="103" grpId="0" animBg="1"/>
      <p:bldP spid="104" grpId="0" animBg="1"/>
      <p:bldP spid="105" grpId="0" animBg="1"/>
      <p:bldP spid="106" grpId="0" animBg="1"/>
    </p:bldLst>
  </p:timing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80</Words>
  <Application>Microsoft Office PowerPoint</Application>
  <PresentationFormat>Prikaz na zaslonu (4:3)</PresentationFormat>
  <Paragraphs>48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</vt:i4>
      </vt:variant>
    </vt:vector>
  </HeadingPairs>
  <TitlesOfParts>
    <vt:vector size="2" baseType="lpstr">
      <vt:lpstr>Office tema</vt:lpstr>
      <vt:lpstr>Slajd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Spomenka</dc:creator>
  <cp:lastModifiedBy>Spomenka</cp:lastModifiedBy>
  <cp:revision>7</cp:revision>
  <dcterms:created xsi:type="dcterms:W3CDTF">2013-11-17T20:49:29Z</dcterms:created>
  <dcterms:modified xsi:type="dcterms:W3CDTF">2013-11-17T21:54:02Z</dcterms:modified>
</cp:coreProperties>
</file>